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9" r:id="rId1"/>
  </p:sldMasterIdLst>
  <p:notesMasterIdLst>
    <p:notesMasterId r:id="rId35"/>
  </p:notesMasterIdLst>
  <p:sldIdLst>
    <p:sldId id="258" r:id="rId2"/>
    <p:sldId id="295" r:id="rId3"/>
    <p:sldId id="297" r:id="rId4"/>
    <p:sldId id="298" r:id="rId5"/>
    <p:sldId id="259" r:id="rId6"/>
    <p:sldId id="299" r:id="rId7"/>
    <p:sldId id="257" r:id="rId8"/>
    <p:sldId id="263" r:id="rId9"/>
    <p:sldId id="261" r:id="rId10"/>
    <p:sldId id="319" r:id="rId11"/>
    <p:sldId id="300" r:id="rId12"/>
    <p:sldId id="301" r:id="rId13"/>
    <p:sldId id="302" r:id="rId14"/>
    <p:sldId id="306" r:id="rId15"/>
    <p:sldId id="303" r:id="rId16"/>
    <p:sldId id="307" r:id="rId17"/>
    <p:sldId id="308" r:id="rId18"/>
    <p:sldId id="304" r:id="rId19"/>
    <p:sldId id="305" r:id="rId20"/>
    <p:sldId id="309" r:id="rId21"/>
    <p:sldId id="310" r:id="rId22"/>
    <p:sldId id="311" r:id="rId23"/>
    <p:sldId id="318" r:id="rId24"/>
    <p:sldId id="313" r:id="rId25"/>
    <p:sldId id="314" r:id="rId26"/>
    <p:sldId id="315" r:id="rId27"/>
    <p:sldId id="320" r:id="rId28"/>
    <p:sldId id="316" r:id="rId29"/>
    <p:sldId id="262" r:id="rId30"/>
    <p:sldId id="256" r:id="rId31"/>
    <p:sldId id="317" r:id="rId32"/>
    <p:sldId id="322" r:id="rId33"/>
    <p:sldId id="278" r:id="rId34"/>
  </p:sldIdLst>
  <p:sldSz cx="9144000" cy="5143500" type="screen16x9"/>
  <p:notesSz cx="6858000" cy="9144000"/>
  <p:embeddedFontLst>
    <p:embeddedFont>
      <p:font typeface="Calibri" panose="020F0502020204030204" pitchFamily="34" charset="0"/>
      <p:regular r:id="rId36"/>
      <p:bold r:id="rId37"/>
      <p:italic r:id="rId38"/>
      <p:boldItalic r:id="rId39"/>
    </p:embeddedFont>
    <p:embeddedFont>
      <p:font typeface="IBM Plex Sans" panose="020B0503050203000203" pitchFamily="34" charset="0"/>
      <p:regular r:id="rId40"/>
      <p:bold r:id="rId41"/>
      <p:italic r:id="rId42"/>
      <p:boldItalic r:id="rId43"/>
    </p:embeddedFont>
    <p:embeddedFont>
      <p:font typeface="Lato" panose="020F0502020204030203" pitchFamily="34" charset="0"/>
      <p:regular r:id="rId44"/>
      <p:bold r:id="rId45"/>
      <p:italic r:id="rId46"/>
      <p:boldItalic r:id="rId47"/>
    </p:embeddedFont>
    <p:embeddedFont>
      <p:font typeface="Montserrat" panose="00000500000000000000" pitchFamily="2" charset="0"/>
      <p:regular r:id="rId48"/>
      <p:bold r:id="rId49"/>
      <p:italic r:id="rId50"/>
      <p:boldItalic r:id="rId51"/>
    </p:embeddedFont>
    <p:embeddedFont>
      <p:font typeface="Oswald" panose="00000500000000000000" pitchFamily="2" charset="0"/>
      <p:regular r:id="rId52"/>
      <p:bold r:id="rId53"/>
    </p:embeddedFont>
    <p:embeddedFont>
      <p:font typeface="Roboto" panose="02000000000000000000" pitchFamily="2" charset="0"/>
      <p:regular r:id="rId54"/>
      <p:bold r:id="rId55"/>
      <p:italic r:id="rId56"/>
      <p:boldItalic r:id="rId57"/>
    </p:embeddedFont>
    <p:embeddedFont>
      <p:font typeface="Source Sans Pro" panose="020B0503030403020204" pitchFamily="34" charset="0"/>
      <p:regular r:id="rId58"/>
      <p:bold r:id="rId59"/>
      <p:italic r:id="rId60"/>
      <p:boldItalic r:id="rId6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91A1956-3D7E-41C0-9DF7-105A978C6925}">
  <a:tblStyle styleId="{891A1956-3D7E-41C0-9DF7-105A978C6925}"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C82E05BE-877C-40BA-BEE6-E4ECDAF45F91}"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102" d="100"/>
          <a:sy n="102" d="100"/>
        </p:scale>
        <p:origin x="898" y="17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7.fntdata"/><Relationship Id="rId47" Type="http://schemas.openxmlformats.org/officeDocument/2006/relationships/font" Target="fonts/font12.fntdata"/><Relationship Id="rId50" Type="http://schemas.openxmlformats.org/officeDocument/2006/relationships/font" Target="fonts/font15.fntdata"/><Relationship Id="rId55" Type="http://schemas.openxmlformats.org/officeDocument/2006/relationships/font" Target="fonts/font20.fntdata"/><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2.fntdata"/><Relationship Id="rId40" Type="http://schemas.openxmlformats.org/officeDocument/2006/relationships/font" Target="fonts/font5.fntdata"/><Relationship Id="rId45" Type="http://schemas.openxmlformats.org/officeDocument/2006/relationships/font" Target="fonts/font10.fntdata"/><Relationship Id="rId53" Type="http://schemas.openxmlformats.org/officeDocument/2006/relationships/font" Target="fonts/font18.fntdata"/><Relationship Id="rId58" Type="http://schemas.openxmlformats.org/officeDocument/2006/relationships/font" Target="fonts/font23.fntdata"/><Relationship Id="rId5" Type="http://schemas.openxmlformats.org/officeDocument/2006/relationships/slide" Target="slides/slide4.xml"/><Relationship Id="rId61" Type="http://schemas.openxmlformats.org/officeDocument/2006/relationships/font" Target="fonts/font26.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43" Type="http://schemas.openxmlformats.org/officeDocument/2006/relationships/font" Target="fonts/font8.fntdata"/><Relationship Id="rId48" Type="http://schemas.openxmlformats.org/officeDocument/2006/relationships/font" Target="fonts/font13.fntdata"/><Relationship Id="rId56" Type="http://schemas.openxmlformats.org/officeDocument/2006/relationships/font" Target="fonts/font21.fntdata"/><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16.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3.fntdata"/><Relationship Id="rId46" Type="http://schemas.openxmlformats.org/officeDocument/2006/relationships/font" Target="fonts/font11.fntdata"/><Relationship Id="rId59" Type="http://schemas.openxmlformats.org/officeDocument/2006/relationships/font" Target="fonts/font24.fntdata"/><Relationship Id="rId20" Type="http://schemas.openxmlformats.org/officeDocument/2006/relationships/slide" Target="slides/slide19.xml"/><Relationship Id="rId41" Type="http://schemas.openxmlformats.org/officeDocument/2006/relationships/font" Target="fonts/font6.fntdata"/><Relationship Id="rId54" Type="http://schemas.openxmlformats.org/officeDocument/2006/relationships/font" Target="fonts/font19.fntdata"/><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1.fntdata"/><Relationship Id="rId49" Type="http://schemas.openxmlformats.org/officeDocument/2006/relationships/font" Target="fonts/font14.fntdata"/><Relationship Id="rId57" Type="http://schemas.openxmlformats.org/officeDocument/2006/relationships/font" Target="fonts/font22.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9.fntdata"/><Relationship Id="rId52" Type="http://schemas.openxmlformats.org/officeDocument/2006/relationships/font" Target="fonts/font17.fntdata"/><Relationship Id="rId60" Type="http://schemas.openxmlformats.org/officeDocument/2006/relationships/font" Target="fonts/font25.fntdata"/><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font" Target="fonts/font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6" name="Google Shape;476;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
        <p:cNvGrpSpPr/>
        <p:nvPr/>
      </p:nvGrpSpPr>
      <p:grpSpPr>
        <a:xfrm>
          <a:off x="0" y="0"/>
          <a:ext cx="0" cy="0"/>
          <a:chOff x="0" y="0"/>
          <a:chExt cx="0" cy="0"/>
        </a:xfrm>
      </p:grpSpPr>
      <p:sp>
        <p:nvSpPr>
          <p:cNvPr id="623" name="Google Shape;623;g35ed75ccf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4" name="Google Shape;624;g35ed75ccf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p:cNvGrpSpPr/>
        <p:nvPr/>
      </p:nvGrpSpPr>
      <p:grpSpPr>
        <a:xfrm>
          <a:off x="0" y="0"/>
          <a:ext cx="0" cy="0"/>
          <a:chOff x="0" y="0"/>
          <a:chExt cx="0" cy="0"/>
        </a:xfrm>
      </p:grpSpPr>
      <p:sp>
        <p:nvSpPr>
          <p:cNvPr id="496" name="Google Shape;49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7" name="Google Shape;49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p:cNvGrpSpPr/>
        <p:nvPr/>
      </p:nvGrpSpPr>
      <p:grpSpPr>
        <a:xfrm>
          <a:off x="0" y="0"/>
          <a:ext cx="0" cy="0"/>
          <a:chOff x="0" y="0"/>
          <a:chExt cx="0" cy="0"/>
        </a:xfrm>
      </p:grpSpPr>
      <p:sp>
        <p:nvSpPr>
          <p:cNvPr id="496" name="Google Shape;49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7" name="Google Shape;49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p:cNvGrpSpPr/>
        <p:nvPr/>
      </p:nvGrpSpPr>
      <p:grpSpPr>
        <a:xfrm>
          <a:off x="0" y="0"/>
          <a:ext cx="0" cy="0"/>
          <a:chOff x="0" y="0"/>
          <a:chExt cx="0" cy="0"/>
        </a:xfrm>
      </p:grpSpPr>
      <p:sp>
        <p:nvSpPr>
          <p:cNvPr id="496" name="Google Shape;49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7" name="Google Shape;49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p:cNvGrpSpPr/>
        <p:nvPr/>
      </p:nvGrpSpPr>
      <p:grpSpPr>
        <a:xfrm>
          <a:off x="0" y="0"/>
          <a:ext cx="0" cy="0"/>
          <a:chOff x="0" y="0"/>
          <a:chExt cx="0" cy="0"/>
        </a:xfrm>
      </p:grpSpPr>
      <p:sp>
        <p:nvSpPr>
          <p:cNvPr id="496" name="Google Shape;49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7" name="Google Shape;49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p:cNvGrpSpPr/>
        <p:nvPr/>
      </p:nvGrpSpPr>
      <p:grpSpPr>
        <a:xfrm>
          <a:off x="0" y="0"/>
          <a:ext cx="0" cy="0"/>
          <a:chOff x="0" y="0"/>
          <a:chExt cx="0" cy="0"/>
        </a:xfrm>
      </p:grpSpPr>
      <p:sp>
        <p:nvSpPr>
          <p:cNvPr id="496" name="Google Shape;49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7" name="Google Shape;49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p:cNvGrpSpPr/>
        <p:nvPr/>
      </p:nvGrpSpPr>
      <p:grpSpPr>
        <a:xfrm>
          <a:off x="0" y="0"/>
          <a:ext cx="0" cy="0"/>
          <a:chOff x="0" y="0"/>
          <a:chExt cx="0" cy="0"/>
        </a:xfrm>
      </p:grpSpPr>
      <p:sp>
        <p:nvSpPr>
          <p:cNvPr id="496" name="Google Shape;49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7" name="Google Shape;49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p:cNvGrpSpPr/>
        <p:nvPr/>
      </p:nvGrpSpPr>
      <p:grpSpPr>
        <a:xfrm>
          <a:off x="0" y="0"/>
          <a:ext cx="0" cy="0"/>
          <a:chOff x="0" y="0"/>
          <a:chExt cx="0" cy="0"/>
        </a:xfrm>
      </p:grpSpPr>
      <p:sp>
        <p:nvSpPr>
          <p:cNvPr id="496" name="Google Shape;49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7" name="Google Shape;49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p:cNvGrpSpPr/>
        <p:nvPr/>
      </p:nvGrpSpPr>
      <p:grpSpPr>
        <a:xfrm>
          <a:off x="0" y="0"/>
          <a:ext cx="0" cy="0"/>
          <a:chOff x="0" y="0"/>
          <a:chExt cx="0" cy="0"/>
        </a:xfrm>
      </p:grpSpPr>
      <p:sp>
        <p:nvSpPr>
          <p:cNvPr id="496" name="Google Shape;49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7" name="Google Shape;49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p:cNvGrpSpPr/>
        <p:nvPr/>
      </p:nvGrpSpPr>
      <p:grpSpPr>
        <a:xfrm>
          <a:off x="0" y="0"/>
          <a:ext cx="0" cy="0"/>
          <a:chOff x="0" y="0"/>
          <a:chExt cx="0" cy="0"/>
        </a:xfrm>
      </p:grpSpPr>
      <p:sp>
        <p:nvSpPr>
          <p:cNvPr id="496" name="Google Shape;49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7" name="Google Shape;49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0"/>
        <p:cNvGrpSpPr/>
        <p:nvPr/>
      </p:nvGrpSpPr>
      <p:grpSpPr>
        <a:xfrm>
          <a:off x="0" y="0"/>
          <a:ext cx="0" cy="0"/>
          <a:chOff x="0" y="0"/>
          <a:chExt cx="0" cy="0"/>
        </a:xfrm>
      </p:grpSpPr>
      <p:sp>
        <p:nvSpPr>
          <p:cNvPr id="911" name="Google Shape;911;gcd566ac1d1_0_4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2" name="Google Shape;912;gcd566ac1d1_0_4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03563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p:cNvGrpSpPr/>
        <p:nvPr/>
      </p:nvGrpSpPr>
      <p:grpSpPr>
        <a:xfrm>
          <a:off x="0" y="0"/>
          <a:ext cx="0" cy="0"/>
          <a:chOff x="0" y="0"/>
          <a:chExt cx="0" cy="0"/>
        </a:xfrm>
      </p:grpSpPr>
      <p:sp>
        <p:nvSpPr>
          <p:cNvPr id="496" name="Google Shape;49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7" name="Google Shape;49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4" name="Google Shape;504;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2" name="Google Shape;462;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p:cNvGrpSpPr/>
        <p:nvPr/>
      </p:nvGrpSpPr>
      <p:grpSpPr>
        <a:xfrm>
          <a:off x="0" y="0"/>
          <a:ext cx="0" cy="0"/>
          <a:chOff x="0" y="0"/>
          <a:chExt cx="0" cy="0"/>
        </a:xfrm>
      </p:grpSpPr>
      <p:sp>
        <p:nvSpPr>
          <p:cNvPr id="496" name="Google Shape;49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7" name="Google Shape;49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5"/>
        <p:cNvGrpSpPr/>
        <p:nvPr/>
      </p:nvGrpSpPr>
      <p:grpSpPr>
        <a:xfrm>
          <a:off x="0" y="0"/>
          <a:ext cx="0" cy="0"/>
          <a:chOff x="0" y="0"/>
          <a:chExt cx="0" cy="0"/>
        </a:xfrm>
      </p:grpSpPr>
      <p:sp>
        <p:nvSpPr>
          <p:cNvPr id="716" name="Google Shape;716;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7" name="Google Shape;717;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3" name="Google Shape;483;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7" name="Google Shape;467;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9"/>
        <p:cNvGrpSpPr/>
        <p:nvPr/>
      </p:nvGrpSpPr>
      <p:grpSpPr>
        <a:xfrm>
          <a:off x="0" y="0"/>
          <a:ext cx="0" cy="0"/>
          <a:chOff x="0" y="0"/>
          <a:chExt cx="0" cy="0"/>
        </a:xfrm>
      </p:grpSpPr>
      <p:sp>
        <p:nvSpPr>
          <p:cNvPr id="520" name="Google Shape;520;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1" name="Google Shape;521;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p:cNvGrpSpPr/>
        <p:nvPr/>
      </p:nvGrpSpPr>
      <p:grpSpPr>
        <a:xfrm>
          <a:off x="0" y="0"/>
          <a:ext cx="0" cy="0"/>
          <a:chOff x="0" y="0"/>
          <a:chExt cx="0" cy="0"/>
        </a:xfrm>
      </p:grpSpPr>
      <p:sp>
        <p:nvSpPr>
          <p:cNvPr id="496" name="Google Shape;49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7" name="Google Shape;49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p:cNvGrpSpPr/>
        <p:nvPr/>
      </p:nvGrpSpPr>
      <p:grpSpPr>
        <a:xfrm>
          <a:off x="0" y="0"/>
          <a:ext cx="0" cy="0"/>
          <a:chOff x="0" y="0"/>
          <a:chExt cx="0" cy="0"/>
        </a:xfrm>
      </p:grpSpPr>
      <p:sp>
        <p:nvSpPr>
          <p:cNvPr id="496" name="Google Shape;49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7" name="Google Shape;49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p:cNvGrpSpPr/>
        <p:nvPr/>
      </p:nvGrpSpPr>
      <p:grpSpPr>
        <a:xfrm>
          <a:off x="0" y="0"/>
          <a:ext cx="0" cy="0"/>
          <a:chOff x="0" y="0"/>
          <a:chExt cx="0" cy="0"/>
        </a:xfrm>
      </p:grpSpPr>
      <p:sp>
        <p:nvSpPr>
          <p:cNvPr id="496" name="Google Shape;49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7" name="Google Shape;49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p:cNvGrpSpPr/>
        <p:nvPr/>
      </p:nvGrpSpPr>
      <p:grpSpPr>
        <a:xfrm>
          <a:off x="0" y="0"/>
          <a:ext cx="0" cy="0"/>
          <a:chOff x="0" y="0"/>
          <a:chExt cx="0" cy="0"/>
        </a:xfrm>
      </p:grpSpPr>
      <p:sp>
        <p:nvSpPr>
          <p:cNvPr id="496" name="Google Shape;49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7" name="Google Shape;49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33"/>
        <p:cNvGrpSpPr/>
        <p:nvPr/>
      </p:nvGrpSpPr>
      <p:grpSpPr>
        <a:xfrm>
          <a:off x="0" y="0"/>
          <a:ext cx="0" cy="0"/>
          <a:chOff x="0" y="0"/>
          <a:chExt cx="0" cy="0"/>
        </a:xfrm>
      </p:grpSpPr>
      <p:sp>
        <p:nvSpPr>
          <p:cNvPr id="34" name="Google Shape;34;p2"/>
          <p:cNvSpPr/>
          <p:nvPr/>
        </p:nvSpPr>
        <p:spPr>
          <a:xfrm>
            <a:off x="-26775" y="2008375"/>
            <a:ext cx="9210650" cy="3172625"/>
          </a:xfrm>
          <a:custGeom>
            <a:avLst/>
            <a:gdLst/>
            <a:ahLst/>
            <a:cxnLst/>
            <a:rect l="l" t="t" r="r" b="b"/>
            <a:pathLst>
              <a:path w="368426" h="126905" extrusionOk="0">
                <a:moveTo>
                  <a:pt x="309" y="263"/>
                </a:moveTo>
                <a:lnTo>
                  <a:pt x="16502" y="11294"/>
                </a:lnTo>
                <a:lnTo>
                  <a:pt x="31551" y="5122"/>
                </a:lnTo>
                <a:lnTo>
                  <a:pt x="62412" y="4991"/>
                </a:lnTo>
                <a:lnTo>
                  <a:pt x="77652" y="0"/>
                </a:lnTo>
                <a:lnTo>
                  <a:pt x="92892" y="13527"/>
                </a:lnTo>
                <a:lnTo>
                  <a:pt x="107942" y="21276"/>
                </a:lnTo>
                <a:lnTo>
                  <a:pt x="122991" y="21145"/>
                </a:lnTo>
                <a:lnTo>
                  <a:pt x="138993" y="10375"/>
                </a:lnTo>
                <a:lnTo>
                  <a:pt x="154043" y="7880"/>
                </a:lnTo>
                <a:lnTo>
                  <a:pt x="168711" y="2349"/>
                </a:lnTo>
                <a:lnTo>
                  <a:pt x="184332" y="14841"/>
                </a:lnTo>
                <a:lnTo>
                  <a:pt x="199572" y="15274"/>
                </a:lnTo>
                <a:lnTo>
                  <a:pt x="214622" y="25085"/>
                </a:lnTo>
                <a:lnTo>
                  <a:pt x="230052" y="25085"/>
                </a:lnTo>
                <a:lnTo>
                  <a:pt x="246054" y="20094"/>
                </a:lnTo>
                <a:lnTo>
                  <a:pt x="261104" y="20094"/>
                </a:lnTo>
                <a:lnTo>
                  <a:pt x="275391" y="11426"/>
                </a:lnTo>
                <a:lnTo>
                  <a:pt x="291584" y="16810"/>
                </a:lnTo>
                <a:lnTo>
                  <a:pt x="305871" y="8143"/>
                </a:lnTo>
                <a:lnTo>
                  <a:pt x="336732" y="8012"/>
                </a:lnTo>
                <a:lnTo>
                  <a:pt x="351782" y="11294"/>
                </a:lnTo>
                <a:lnTo>
                  <a:pt x="367593" y="2758"/>
                </a:lnTo>
                <a:lnTo>
                  <a:pt x="368426" y="126905"/>
                </a:lnTo>
                <a:lnTo>
                  <a:pt x="0" y="126369"/>
                </a:lnTo>
                <a:close/>
              </a:path>
            </a:pathLst>
          </a:custGeom>
          <a:solidFill>
            <a:schemeClr val="accent5"/>
          </a:solidFill>
          <a:ln>
            <a:noFill/>
          </a:ln>
        </p:spPr>
      </p:sp>
      <p:sp>
        <p:nvSpPr>
          <p:cNvPr id="35" name="Google Shape;35;p2"/>
          <p:cNvSpPr/>
          <p:nvPr/>
        </p:nvSpPr>
        <p:spPr>
          <a:xfrm>
            <a:off x="-26775" y="2139700"/>
            <a:ext cx="9210650" cy="3041300"/>
          </a:xfrm>
          <a:custGeom>
            <a:avLst/>
            <a:gdLst/>
            <a:ahLst/>
            <a:cxnLst/>
            <a:rect l="l" t="t" r="r" b="b"/>
            <a:pathLst>
              <a:path w="368426" h="121652" extrusionOk="0">
                <a:moveTo>
                  <a:pt x="309" y="5516"/>
                </a:moveTo>
                <a:lnTo>
                  <a:pt x="16692" y="11214"/>
                </a:lnTo>
                <a:lnTo>
                  <a:pt x="47172" y="11214"/>
                </a:lnTo>
                <a:lnTo>
                  <a:pt x="62412" y="6843"/>
                </a:lnTo>
                <a:lnTo>
                  <a:pt x="77652" y="16156"/>
                </a:lnTo>
                <a:lnTo>
                  <a:pt x="92892" y="16156"/>
                </a:lnTo>
                <a:lnTo>
                  <a:pt x="107370" y="11214"/>
                </a:lnTo>
                <a:lnTo>
                  <a:pt x="122610" y="8173"/>
                </a:lnTo>
                <a:lnTo>
                  <a:pt x="138612" y="8173"/>
                </a:lnTo>
                <a:lnTo>
                  <a:pt x="153852" y="10834"/>
                </a:lnTo>
                <a:lnTo>
                  <a:pt x="168711" y="7603"/>
                </a:lnTo>
                <a:lnTo>
                  <a:pt x="183951" y="12734"/>
                </a:lnTo>
                <a:lnTo>
                  <a:pt x="199572" y="20527"/>
                </a:lnTo>
                <a:lnTo>
                  <a:pt x="214050" y="15205"/>
                </a:lnTo>
                <a:lnTo>
                  <a:pt x="229671" y="15205"/>
                </a:lnTo>
                <a:lnTo>
                  <a:pt x="245292" y="5892"/>
                </a:lnTo>
                <a:lnTo>
                  <a:pt x="260532" y="11214"/>
                </a:lnTo>
                <a:lnTo>
                  <a:pt x="275772" y="11214"/>
                </a:lnTo>
                <a:lnTo>
                  <a:pt x="291012" y="6843"/>
                </a:lnTo>
                <a:lnTo>
                  <a:pt x="321492" y="6843"/>
                </a:lnTo>
                <a:lnTo>
                  <a:pt x="336732" y="15966"/>
                </a:lnTo>
                <a:lnTo>
                  <a:pt x="351210" y="12734"/>
                </a:lnTo>
                <a:lnTo>
                  <a:pt x="367593" y="0"/>
                </a:lnTo>
                <a:lnTo>
                  <a:pt x="368426" y="121652"/>
                </a:lnTo>
                <a:lnTo>
                  <a:pt x="0" y="121652"/>
                </a:lnTo>
                <a:close/>
              </a:path>
            </a:pathLst>
          </a:custGeom>
          <a:solidFill>
            <a:srgbClr val="00CEF6">
              <a:alpha val="73460"/>
            </a:srgbClr>
          </a:solidFill>
          <a:ln>
            <a:noFill/>
          </a:ln>
        </p:spPr>
      </p:sp>
      <p:sp>
        <p:nvSpPr>
          <p:cNvPr id="36" name="Google Shape;36;p2"/>
          <p:cNvSpPr/>
          <p:nvPr/>
        </p:nvSpPr>
        <p:spPr>
          <a:xfrm rot="8100000">
            <a:off x="1847981" y="1814569"/>
            <a:ext cx="122612" cy="122612"/>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rot="8100000">
            <a:off x="6038981" y="2098419"/>
            <a:ext cx="122612" cy="122612"/>
          </a:xfrm>
          <a:prstGeom prst="teardrop">
            <a:avLst>
              <a:gd name="adj" fmla="val 10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rot="8100000">
            <a:off x="7181981" y="2131769"/>
            <a:ext cx="122612" cy="122612"/>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 name="Google Shape;39;p2"/>
          <p:cNvGrpSpPr/>
          <p:nvPr/>
        </p:nvGrpSpPr>
        <p:grpSpPr>
          <a:xfrm>
            <a:off x="-9525" y="2024075"/>
            <a:ext cx="9167825" cy="595300"/>
            <a:chOff x="-9525" y="4462475"/>
            <a:chExt cx="9167825" cy="595300"/>
          </a:xfrm>
        </p:grpSpPr>
        <p:sp>
          <p:nvSpPr>
            <p:cNvPr id="40" name="Google Shape;40;p2"/>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chemeClr val="accent2"/>
              </a:solidFill>
              <a:prstDash val="solid"/>
              <a:round/>
              <a:headEnd type="none" w="med" len="med"/>
              <a:tailEnd type="none" w="med" len="med"/>
            </a:ln>
          </p:spPr>
        </p:sp>
        <p:sp>
          <p:nvSpPr>
            <p:cNvPr id="41" name="Google Shape;41;p2"/>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chemeClr val="accent2"/>
              </a:solidFill>
              <a:prstDash val="solid"/>
              <a:round/>
              <a:headEnd type="none" w="med" len="med"/>
              <a:tailEnd type="none" w="med" len="med"/>
            </a:ln>
          </p:spPr>
        </p:sp>
        <p:sp>
          <p:nvSpPr>
            <p:cNvPr id="42" name="Google Shape;42;p2"/>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chemeClr val="accent2"/>
              </a:solidFill>
              <a:prstDash val="solid"/>
              <a:round/>
              <a:headEnd type="none" w="med" len="med"/>
              <a:tailEnd type="none" w="med" len="med"/>
            </a:ln>
          </p:spPr>
        </p:sp>
      </p:grpSp>
      <p:grpSp>
        <p:nvGrpSpPr>
          <p:cNvPr id="43" name="Google Shape;43;p2"/>
          <p:cNvGrpSpPr/>
          <p:nvPr/>
        </p:nvGrpSpPr>
        <p:grpSpPr>
          <a:xfrm>
            <a:off x="-42837" y="2005088"/>
            <a:ext cx="9229575" cy="642787"/>
            <a:chOff x="-42837" y="4443488"/>
            <a:chExt cx="9229575" cy="642787"/>
          </a:xfrm>
        </p:grpSpPr>
        <p:sp>
          <p:nvSpPr>
            <p:cNvPr id="44" name="Google Shape;44;p2"/>
            <p:cNvSpPr/>
            <p:nvPr/>
          </p:nvSpPr>
          <p:spPr>
            <a:xfrm>
              <a:off x="1114450" y="49006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1495450" y="502927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733450" y="49721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352450" y="49626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42837" y="46054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1876450" y="48340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2257450" y="48292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2638450" y="454826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3019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3400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3781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4162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4543450" y="46673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4924450" y="45435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5305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a:off x="5686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a:off x="6067450" y="48483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a:off x="6448450" y="47292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a:off x="6829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a:off x="7210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7591450" y="44434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a:off x="7972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a:off x="8353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8734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a:off x="9129738" y="48673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 name="Google Shape;69;p2"/>
          <p:cNvSpPr/>
          <p:nvPr/>
        </p:nvSpPr>
        <p:spPr>
          <a:xfrm>
            <a:off x="2990700" y="214780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1085700" y="243355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a:off x="4895700" y="2077632"/>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rot="8100000">
            <a:off x="8699949" y="1890769"/>
            <a:ext cx="122612" cy="122612"/>
          </a:xfrm>
          <a:prstGeom prst="teardrop">
            <a:avLst>
              <a:gd name="adj" fmla="val 10000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txBox="1">
            <a:spLocks noGrp="1"/>
          </p:cNvSpPr>
          <p:nvPr>
            <p:ph type="ctrTitle"/>
          </p:nvPr>
        </p:nvSpPr>
        <p:spPr>
          <a:xfrm>
            <a:off x="2847975" y="3363425"/>
            <a:ext cx="5610300" cy="1159800"/>
          </a:xfrm>
          <a:prstGeom prst="rect">
            <a:avLst/>
          </a:prstGeom>
        </p:spPr>
        <p:txBody>
          <a:bodyPr spcFirstLastPara="1" wrap="square" lIns="91425" tIns="91425" rIns="91425" bIns="91425" anchor="ctr" anchorCtr="0">
            <a:noAutofit/>
          </a:bodyPr>
          <a:lstStyle>
            <a:lvl1pPr lvl="0" algn="r">
              <a:spcBef>
                <a:spcPts val="0"/>
              </a:spcBef>
              <a:spcAft>
                <a:spcPts val="0"/>
              </a:spcAft>
              <a:buClr>
                <a:srgbClr val="FFFFFF"/>
              </a:buClr>
              <a:buSzPts val="4800"/>
              <a:buNone/>
              <a:defRPr sz="4800">
                <a:solidFill>
                  <a:srgbClr val="FFFFFF"/>
                </a:solidFill>
              </a:defRPr>
            </a:lvl1pPr>
            <a:lvl2pPr lvl="1" algn="r">
              <a:spcBef>
                <a:spcPts val="0"/>
              </a:spcBef>
              <a:spcAft>
                <a:spcPts val="0"/>
              </a:spcAft>
              <a:buClr>
                <a:srgbClr val="FFFFFF"/>
              </a:buClr>
              <a:buSzPts val="4800"/>
              <a:buNone/>
              <a:defRPr sz="4800">
                <a:solidFill>
                  <a:srgbClr val="FFFFFF"/>
                </a:solidFill>
              </a:defRPr>
            </a:lvl2pPr>
            <a:lvl3pPr lvl="2" algn="r">
              <a:spcBef>
                <a:spcPts val="0"/>
              </a:spcBef>
              <a:spcAft>
                <a:spcPts val="0"/>
              </a:spcAft>
              <a:buClr>
                <a:srgbClr val="FFFFFF"/>
              </a:buClr>
              <a:buSzPts val="4800"/>
              <a:buNone/>
              <a:defRPr sz="4800">
                <a:solidFill>
                  <a:srgbClr val="FFFFFF"/>
                </a:solidFill>
              </a:defRPr>
            </a:lvl3pPr>
            <a:lvl4pPr lvl="3" algn="r">
              <a:spcBef>
                <a:spcPts val="0"/>
              </a:spcBef>
              <a:spcAft>
                <a:spcPts val="0"/>
              </a:spcAft>
              <a:buClr>
                <a:srgbClr val="FFFFFF"/>
              </a:buClr>
              <a:buSzPts val="4800"/>
              <a:buNone/>
              <a:defRPr sz="4800">
                <a:solidFill>
                  <a:srgbClr val="FFFFFF"/>
                </a:solidFill>
              </a:defRPr>
            </a:lvl4pPr>
            <a:lvl5pPr lvl="4" algn="r">
              <a:spcBef>
                <a:spcPts val="0"/>
              </a:spcBef>
              <a:spcAft>
                <a:spcPts val="0"/>
              </a:spcAft>
              <a:buClr>
                <a:srgbClr val="FFFFFF"/>
              </a:buClr>
              <a:buSzPts val="4800"/>
              <a:buNone/>
              <a:defRPr sz="4800">
                <a:solidFill>
                  <a:srgbClr val="FFFFFF"/>
                </a:solidFill>
              </a:defRPr>
            </a:lvl5pPr>
            <a:lvl6pPr lvl="5" algn="r">
              <a:spcBef>
                <a:spcPts val="0"/>
              </a:spcBef>
              <a:spcAft>
                <a:spcPts val="0"/>
              </a:spcAft>
              <a:buClr>
                <a:srgbClr val="FFFFFF"/>
              </a:buClr>
              <a:buSzPts val="4800"/>
              <a:buNone/>
              <a:defRPr sz="4800">
                <a:solidFill>
                  <a:srgbClr val="FFFFFF"/>
                </a:solidFill>
              </a:defRPr>
            </a:lvl6pPr>
            <a:lvl7pPr lvl="6" algn="r">
              <a:spcBef>
                <a:spcPts val="0"/>
              </a:spcBef>
              <a:spcAft>
                <a:spcPts val="0"/>
              </a:spcAft>
              <a:buClr>
                <a:srgbClr val="FFFFFF"/>
              </a:buClr>
              <a:buSzPts val="4800"/>
              <a:buNone/>
              <a:defRPr sz="4800">
                <a:solidFill>
                  <a:srgbClr val="FFFFFF"/>
                </a:solidFill>
              </a:defRPr>
            </a:lvl7pPr>
            <a:lvl8pPr lvl="7" algn="r">
              <a:spcBef>
                <a:spcPts val="0"/>
              </a:spcBef>
              <a:spcAft>
                <a:spcPts val="0"/>
              </a:spcAft>
              <a:buClr>
                <a:srgbClr val="FFFFFF"/>
              </a:buClr>
              <a:buSzPts val="4800"/>
              <a:buNone/>
              <a:defRPr sz="4800">
                <a:solidFill>
                  <a:srgbClr val="FFFFFF"/>
                </a:solidFill>
              </a:defRPr>
            </a:lvl8pPr>
            <a:lvl9pPr lvl="8" algn="r">
              <a:spcBef>
                <a:spcPts val="0"/>
              </a:spcBef>
              <a:spcAft>
                <a:spcPts val="0"/>
              </a:spcAft>
              <a:buClr>
                <a:srgbClr val="FFFFFF"/>
              </a:buClr>
              <a:buSzPts val="4800"/>
              <a:buNone/>
              <a:defRPr sz="4800">
                <a:solidFill>
                  <a:srgbClr val="FFFFFF"/>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74"/>
        <p:cNvGrpSpPr/>
        <p:nvPr/>
      </p:nvGrpSpPr>
      <p:grpSpPr>
        <a:xfrm>
          <a:off x="0" y="0"/>
          <a:ext cx="0" cy="0"/>
          <a:chOff x="0" y="0"/>
          <a:chExt cx="0" cy="0"/>
        </a:xfrm>
      </p:grpSpPr>
      <p:sp>
        <p:nvSpPr>
          <p:cNvPr id="75" name="Google Shape;75;p3"/>
          <p:cNvSpPr/>
          <p:nvPr/>
        </p:nvSpPr>
        <p:spPr>
          <a:xfrm>
            <a:off x="-26775" y="2008375"/>
            <a:ext cx="9210650" cy="3172625"/>
          </a:xfrm>
          <a:custGeom>
            <a:avLst/>
            <a:gdLst/>
            <a:ahLst/>
            <a:cxnLst/>
            <a:rect l="l" t="t" r="r" b="b"/>
            <a:pathLst>
              <a:path w="368426" h="126905" extrusionOk="0">
                <a:moveTo>
                  <a:pt x="309" y="263"/>
                </a:moveTo>
                <a:lnTo>
                  <a:pt x="16502" y="11294"/>
                </a:lnTo>
                <a:lnTo>
                  <a:pt x="31551" y="5122"/>
                </a:lnTo>
                <a:lnTo>
                  <a:pt x="62412" y="4991"/>
                </a:lnTo>
                <a:lnTo>
                  <a:pt x="77652" y="0"/>
                </a:lnTo>
                <a:lnTo>
                  <a:pt x="92892" y="13527"/>
                </a:lnTo>
                <a:lnTo>
                  <a:pt x="107942" y="21276"/>
                </a:lnTo>
                <a:lnTo>
                  <a:pt x="122991" y="21145"/>
                </a:lnTo>
                <a:lnTo>
                  <a:pt x="138993" y="10375"/>
                </a:lnTo>
                <a:lnTo>
                  <a:pt x="154043" y="7880"/>
                </a:lnTo>
                <a:lnTo>
                  <a:pt x="168711" y="2349"/>
                </a:lnTo>
                <a:lnTo>
                  <a:pt x="184332" y="14841"/>
                </a:lnTo>
                <a:lnTo>
                  <a:pt x="199572" y="15274"/>
                </a:lnTo>
                <a:lnTo>
                  <a:pt x="214622" y="25085"/>
                </a:lnTo>
                <a:lnTo>
                  <a:pt x="230052" y="25085"/>
                </a:lnTo>
                <a:lnTo>
                  <a:pt x="246054" y="20094"/>
                </a:lnTo>
                <a:lnTo>
                  <a:pt x="261104" y="20094"/>
                </a:lnTo>
                <a:lnTo>
                  <a:pt x="275391" y="11426"/>
                </a:lnTo>
                <a:lnTo>
                  <a:pt x="291584" y="16810"/>
                </a:lnTo>
                <a:lnTo>
                  <a:pt x="305871" y="8143"/>
                </a:lnTo>
                <a:lnTo>
                  <a:pt x="336732" y="8012"/>
                </a:lnTo>
                <a:lnTo>
                  <a:pt x="351782" y="11294"/>
                </a:lnTo>
                <a:lnTo>
                  <a:pt x="367593" y="2758"/>
                </a:lnTo>
                <a:lnTo>
                  <a:pt x="368426" y="126905"/>
                </a:lnTo>
                <a:lnTo>
                  <a:pt x="0" y="126369"/>
                </a:lnTo>
                <a:close/>
              </a:path>
            </a:pathLst>
          </a:custGeom>
          <a:solidFill>
            <a:schemeClr val="accent5"/>
          </a:solidFill>
          <a:ln>
            <a:noFill/>
          </a:ln>
        </p:spPr>
      </p:sp>
      <p:sp>
        <p:nvSpPr>
          <p:cNvPr id="76" name="Google Shape;76;p3"/>
          <p:cNvSpPr/>
          <p:nvPr/>
        </p:nvSpPr>
        <p:spPr>
          <a:xfrm>
            <a:off x="-26775" y="2139700"/>
            <a:ext cx="9210650" cy="3041300"/>
          </a:xfrm>
          <a:custGeom>
            <a:avLst/>
            <a:gdLst/>
            <a:ahLst/>
            <a:cxnLst/>
            <a:rect l="l" t="t" r="r" b="b"/>
            <a:pathLst>
              <a:path w="368426" h="121652" extrusionOk="0">
                <a:moveTo>
                  <a:pt x="309" y="5516"/>
                </a:moveTo>
                <a:lnTo>
                  <a:pt x="16692" y="11214"/>
                </a:lnTo>
                <a:lnTo>
                  <a:pt x="47172" y="11214"/>
                </a:lnTo>
                <a:lnTo>
                  <a:pt x="62412" y="6843"/>
                </a:lnTo>
                <a:lnTo>
                  <a:pt x="77652" y="16156"/>
                </a:lnTo>
                <a:lnTo>
                  <a:pt x="92892" y="16156"/>
                </a:lnTo>
                <a:lnTo>
                  <a:pt x="107370" y="11214"/>
                </a:lnTo>
                <a:lnTo>
                  <a:pt x="122610" y="8173"/>
                </a:lnTo>
                <a:lnTo>
                  <a:pt x="138612" y="8173"/>
                </a:lnTo>
                <a:lnTo>
                  <a:pt x="153852" y="10834"/>
                </a:lnTo>
                <a:lnTo>
                  <a:pt x="168711" y="7603"/>
                </a:lnTo>
                <a:lnTo>
                  <a:pt x="183951" y="12734"/>
                </a:lnTo>
                <a:lnTo>
                  <a:pt x="199572" y="20527"/>
                </a:lnTo>
                <a:lnTo>
                  <a:pt x="214050" y="15205"/>
                </a:lnTo>
                <a:lnTo>
                  <a:pt x="229671" y="15205"/>
                </a:lnTo>
                <a:lnTo>
                  <a:pt x="245292" y="5892"/>
                </a:lnTo>
                <a:lnTo>
                  <a:pt x="260532" y="11214"/>
                </a:lnTo>
                <a:lnTo>
                  <a:pt x="275772" y="11214"/>
                </a:lnTo>
                <a:lnTo>
                  <a:pt x="291012" y="6843"/>
                </a:lnTo>
                <a:lnTo>
                  <a:pt x="321492" y="6843"/>
                </a:lnTo>
                <a:lnTo>
                  <a:pt x="336732" y="15966"/>
                </a:lnTo>
                <a:lnTo>
                  <a:pt x="351210" y="12734"/>
                </a:lnTo>
                <a:lnTo>
                  <a:pt x="367593" y="0"/>
                </a:lnTo>
                <a:lnTo>
                  <a:pt x="368426" y="121652"/>
                </a:lnTo>
                <a:lnTo>
                  <a:pt x="0" y="121652"/>
                </a:lnTo>
                <a:close/>
              </a:path>
            </a:pathLst>
          </a:custGeom>
          <a:solidFill>
            <a:srgbClr val="00CEF6">
              <a:alpha val="73460"/>
            </a:srgbClr>
          </a:solidFill>
          <a:ln>
            <a:noFill/>
          </a:ln>
        </p:spPr>
      </p:sp>
      <p:sp>
        <p:nvSpPr>
          <p:cNvPr id="77" name="Google Shape;77;p3"/>
          <p:cNvSpPr/>
          <p:nvPr/>
        </p:nvSpPr>
        <p:spPr>
          <a:xfrm rot="8100000">
            <a:off x="1847981" y="1814569"/>
            <a:ext cx="122612" cy="122612"/>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3"/>
          <p:cNvSpPr/>
          <p:nvPr/>
        </p:nvSpPr>
        <p:spPr>
          <a:xfrm rot="8100000">
            <a:off x="6038981" y="2098419"/>
            <a:ext cx="122612" cy="122612"/>
          </a:xfrm>
          <a:prstGeom prst="teardrop">
            <a:avLst>
              <a:gd name="adj" fmla="val 10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3"/>
          <p:cNvSpPr/>
          <p:nvPr/>
        </p:nvSpPr>
        <p:spPr>
          <a:xfrm rot="8100000">
            <a:off x="7181981" y="2131769"/>
            <a:ext cx="122612" cy="122612"/>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 name="Google Shape;80;p3"/>
          <p:cNvGrpSpPr/>
          <p:nvPr/>
        </p:nvGrpSpPr>
        <p:grpSpPr>
          <a:xfrm>
            <a:off x="-9525" y="2024075"/>
            <a:ext cx="9167825" cy="595300"/>
            <a:chOff x="-9525" y="4462475"/>
            <a:chExt cx="9167825" cy="595300"/>
          </a:xfrm>
        </p:grpSpPr>
        <p:sp>
          <p:nvSpPr>
            <p:cNvPr id="81" name="Google Shape;81;p3"/>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rgbClr val="3C78D8"/>
              </a:solidFill>
              <a:prstDash val="solid"/>
              <a:round/>
              <a:headEnd type="none" w="med" len="med"/>
              <a:tailEnd type="none" w="med" len="med"/>
            </a:ln>
          </p:spPr>
        </p:sp>
        <p:sp>
          <p:nvSpPr>
            <p:cNvPr id="82" name="Google Shape;82;p3"/>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rgbClr val="3C78D8"/>
              </a:solidFill>
              <a:prstDash val="solid"/>
              <a:round/>
              <a:headEnd type="none" w="med" len="med"/>
              <a:tailEnd type="none" w="med" len="med"/>
            </a:ln>
          </p:spPr>
        </p:sp>
        <p:sp>
          <p:nvSpPr>
            <p:cNvPr id="83" name="Google Shape;83;p3"/>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rgbClr val="3C78D8"/>
              </a:solidFill>
              <a:prstDash val="solid"/>
              <a:round/>
              <a:headEnd type="none" w="med" len="med"/>
              <a:tailEnd type="none" w="med" len="med"/>
            </a:ln>
          </p:spPr>
        </p:sp>
      </p:grpSp>
      <p:grpSp>
        <p:nvGrpSpPr>
          <p:cNvPr id="84" name="Google Shape;84;p3"/>
          <p:cNvGrpSpPr/>
          <p:nvPr/>
        </p:nvGrpSpPr>
        <p:grpSpPr>
          <a:xfrm>
            <a:off x="-42837" y="2005088"/>
            <a:ext cx="9229575" cy="642787"/>
            <a:chOff x="-42837" y="4443488"/>
            <a:chExt cx="9229575" cy="642787"/>
          </a:xfrm>
        </p:grpSpPr>
        <p:sp>
          <p:nvSpPr>
            <p:cNvPr id="85" name="Google Shape;85;p3"/>
            <p:cNvSpPr/>
            <p:nvPr/>
          </p:nvSpPr>
          <p:spPr>
            <a:xfrm>
              <a:off x="1114450" y="49006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3"/>
            <p:cNvSpPr/>
            <p:nvPr/>
          </p:nvSpPr>
          <p:spPr>
            <a:xfrm>
              <a:off x="1495450" y="5029275"/>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3"/>
            <p:cNvSpPr/>
            <p:nvPr/>
          </p:nvSpPr>
          <p:spPr>
            <a:xfrm>
              <a:off x="733450" y="4972125"/>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3"/>
            <p:cNvSpPr/>
            <p:nvPr/>
          </p:nvSpPr>
          <p:spPr>
            <a:xfrm>
              <a:off x="352450" y="49626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3"/>
            <p:cNvSpPr/>
            <p:nvPr/>
          </p:nvSpPr>
          <p:spPr>
            <a:xfrm>
              <a:off x="-42837" y="46054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3"/>
            <p:cNvSpPr/>
            <p:nvPr/>
          </p:nvSpPr>
          <p:spPr>
            <a:xfrm>
              <a:off x="1876450" y="48340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3"/>
            <p:cNvSpPr/>
            <p:nvPr/>
          </p:nvSpPr>
          <p:spPr>
            <a:xfrm>
              <a:off x="2257450" y="482925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3"/>
            <p:cNvSpPr/>
            <p:nvPr/>
          </p:nvSpPr>
          <p:spPr>
            <a:xfrm>
              <a:off x="2638450" y="454826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3"/>
            <p:cNvSpPr/>
            <p:nvPr/>
          </p:nvSpPr>
          <p:spPr>
            <a:xfrm>
              <a:off x="3019450" y="461493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3"/>
            <p:cNvSpPr/>
            <p:nvPr/>
          </p:nvSpPr>
          <p:spPr>
            <a:xfrm>
              <a:off x="3400450" y="461493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3"/>
            <p:cNvSpPr/>
            <p:nvPr/>
          </p:nvSpPr>
          <p:spPr>
            <a:xfrm>
              <a:off x="3781450" y="49483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3"/>
            <p:cNvSpPr/>
            <p:nvPr/>
          </p:nvSpPr>
          <p:spPr>
            <a:xfrm>
              <a:off x="4162450" y="49483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3"/>
            <p:cNvSpPr/>
            <p:nvPr/>
          </p:nvSpPr>
          <p:spPr>
            <a:xfrm>
              <a:off x="4543450" y="4667325"/>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3"/>
            <p:cNvSpPr/>
            <p:nvPr/>
          </p:nvSpPr>
          <p:spPr>
            <a:xfrm>
              <a:off x="4924450" y="45435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3"/>
            <p:cNvSpPr/>
            <p:nvPr/>
          </p:nvSpPr>
          <p:spPr>
            <a:xfrm>
              <a:off x="5305450" y="47721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3"/>
            <p:cNvSpPr/>
            <p:nvPr/>
          </p:nvSpPr>
          <p:spPr>
            <a:xfrm>
              <a:off x="5686450" y="47721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3"/>
            <p:cNvSpPr/>
            <p:nvPr/>
          </p:nvSpPr>
          <p:spPr>
            <a:xfrm>
              <a:off x="6067450" y="48483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3"/>
            <p:cNvSpPr/>
            <p:nvPr/>
          </p:nvSpPr>
          <p:spPr>
            <a:xfrm>
              <a:off x="6448450" y="472923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3"/>
            <p:cNvSpPr/>
            <p:nvPr/>
          </p:nvSpPr>
          <p:spPr>
            <a:xfrm>
              <a:off x="6829450" y="50245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3"/>
            <p:cNvSpPr/>
            <p:nvPr/>
          </p:nvSpPr>
          <p:spPr>
            <a:xfrm>
              <a:off x="7210450" y="50245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3"/>
            <p:cNvSpPr/>
            <p:nvPr/>
          </p:nvSpPr>
          <p:spPr>
            <a:xfrm>
              <a:off x="7591450" y="44434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3"/>
            <p:cNvSpPr/>
            <p:nvPr/>
          </p:nvSpPr>
          <p:spPr>
            <a:xfrm>
              <a:off x="7972450" y="45577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3"/>
            <p:cNvSpPr/>
            <p:nvPr/>
          </p:nvSpPr>
          <p:spPr>
            <a:xfrm>
              <a:off x="8353450" y="45577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3"/>
            <p:cNvSpPr/>
            <p:nvPr/>
          </p:nvSpPr>
          <p:spPr>
            <a:xfrm>
              <a:off x="8734450" y="45577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3"/>
            <p:cNvSpPr/>
            <p:nvPr/>
          </p:nvSpPr>
          <p:spPr>
            <a:xfrm>
              <a:off x="9129738" y="486735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0" name="Google Shape;110;p3"/>
          <p:cNvSpPr/>
          <p:nvPr/>
        </p:nvSpPr>
        <p:spPr>
          <a:xfrm>
            <a:off x="2990700" y="2147800"/>
            <a:ext cx="114600" cy="114600"/>
          </a:xfrm>
          <a:prstGeom prst="ellipse">
            <a:avLst/>
          </a:prstGeom>
          <a:no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3"/>
          <p:cNvSpPr/>
          <p:nvPr/>
        </p:nvSpPr>
        <p:spPr>
          <a:xfrm>
            <a:off x="1085700" y="2433550"/>
            <a:ext cx="114600" cy="114600"/>
          </a:xfrm>
          <a:prstGeom prst="ellipse">
            <a:avLst/>
          </a:prstGeom>
          <a:no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3"/>
          <p:cNvSpPr/>
          <p:nvPr/>
        </p:nvSpPr>
        <p:spPr>
          <a:xfrm>
            <a:off x="4895700" y="2077632"/>
            <a:ext cx="114600" cy="114600"/>
          </a:xfrm>
          <a:prstGeom prst="ellipse">
            <a:avLst/>
          </a:prstGeom>
          <a:no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3"/>
          <p:cNvSpPr/>
          <p:nvPr/>
        </p:nvSpPr>
        <p:spPr>
          <a:xfrm rot="8100000">
            <a:off x="8699949" y="1890769"/>
            <a:ext cx="122612" cy="122612"/>
          </a:xfrm>
          <a:prstGeom prst="teardrop">
            <a:avLst>
              <a:gd name="adj" fmla="val 10000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3"/>
          <p:cNvSpPr txBox="1">
            <a:spLocks noGrp="1"/>
          </p:cNvSpPr>
          <p:nvPr>
            <p:ph type="ctrTitle"/>
          </p:nvPr>
        </p:nvSpPr>
        <p:spPr>
          <a:xfrm>
            <a:off x="2309350" y="3031150"/>
            <a:ext cx="5214600" cy="11598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FFFFFF"/>
              </a:buClr>
              <a:buSzPts val="3600"/>
              <a:buNone/>
              <a:defRPr sz="3600">
                <a:solidFill>
                  <a:srgbClr val="FFFFFF"/>
                </a:solidFill>
              </a:defRPr>
            </a:lvl1pPr>
            <a:lvl2pPr lvl="1" algn="r" rtl="0">
              <a:spcBef>
                <a:spcPts val="0"/>
              </a:spcBef>
              <a:spcAft>
                <a:spcPts val="0"/>
              </a:spcAft>
              <a:buClr>
                <a:srgbClr val="FFFFFF"/>
              </a:buClr>
              <a:buSzPts val="3600"/>
              <a:buNone/>
              <a:defRPr sz="3600">
                <a:solidFill>
                  <a:srgbClr val="FFFFFF"/>
                </a:solidFill>
              </a:defRPr>
            </a:lvl2pPr>
            <a:lvl3pPr lvl="2" algn="r" rtl="0">
              <a:spcBef>
                <a:spcPts val="0"/>
              </a:spcBef>
              <a:spcAft>
                <a:spcPts val="0"/>
              </a:spcAft>
              <a:buClr>
                <a:srgbClr val="FFFFFF"/>
              </a:buClr>
              <a:buSzPts val="3600"/>
              <a:buNone/>
              <a:defRPr sz="3600">
                <a:solidFill>
                  <a:srgbClr val="FFFFFF"/>
                </a:solidFill>
              </a:defRPr>
            </a:lvl3pPr>
            <a:lvl4pPr lvl="3" algn="r" rtl="0">
              <a:spcBef>
                <a:spcPts val="0"/>
              </a:spcBef>
              <a:spcAft>
                <a:spcPts val="0"/>
              </a:spcAft>
              <a:buClr>
                <a:srgbClr val="FFFFFF"/>
              </a:buClr>
              <a:buSzPts val="3600"/>
              <a:buNone/>
              <a:defRPr sz="3600">
                <a:solidFill>
                  <a:srgbClr val="FFFFFF"/>
                </a:solidFill>
              </a:defRPr>
            </a:lvl4pPr>
            <a:lvl5pPr lvl="4" algn="r" rtl="0">
              <a:spcBef>
                <a:spcPts val="0"/>
              </a:spcBef>
              <a:spcAft>
                <a:spcPts val="0"/>
              </a:spcAft>
              <a:buClr>
                <a:srgbClr val="FFFFFF"/>
              </a:buClr>
              <a:buSzPts val="3600"/>
              <a:buNone/>
              <a:defRPr sz="3600">
                <a:solidFill>
                  <a:srgbClr val="FFFFFF"/>
                </a:solidFill>
              </a:defRPr>
            </a:lvl5pPr>
            <a:lvl6pPr lvl="5" algn="r" rtl="0">
              <a:spcBef>
                <a:spcPts val="0"/>
              </a:spcBef>
              <a:spcAft>
                <a:spcPts val="0"/>
              </a:spcAft>
              <a:buClr>
                <a:srgbClr val="FFFFFF"/>
              </a:buClr>
              <a:buSzPts val="3600"/>
              <a:buNone/>
              <a:defRPr sz="3600">
                <a:solidFill>
                  <a:srgbClr val="FFFFFF"/>
                </a:solidFill>
              </a:defRPr>
            </a:lvl6pPr>
            <a:lvl7pPr lvl="6" algn="r" rtl="0">
              <a:spcBef>
                <a:spcPts val="0"/>
              </a:spcBef>
              <a:spcAft>
                <a:spcPts val="0"/>
              </a:spcAft>
              <a:buClr>
                <a:srgbClr val="FFFFFF"/>
              </a:buClr>
              <a:buSzPts val="3600"/>
              <a:buNone/>
              <a:defRPr sz="3600">
                <a:solidFill>
                  <a:srgbClr val="FFFFFF"/>
                </a:solidFill>
              </a:defRPr>
            </a:lvl7pPr>
            <a:lvl8pPr lvl="7" algn="r" rtl="0">
              <a:spcBef>
                <a:spcPts val="0"/>
              </a:spcBef>
              <a:spcAft>
                <a:spcPts val="0"/>
              </a:spcAft>
              <a:buClr>
                <a:srgbClr val="FFFFFF"/>
              </a:buClr>
              <a:buSzPts val="3600"/>
              <a:buNone/>
              <a:defRPr sz="3600">
                <a:solidFill>
                  <a:srgbClr val="FFFFFF"/>
                </a:solidFill>
              </a:defRPr>
            </a:lvl8pPr>
            <a:lvl9pPr lvl="8" algn="r" rtl="0">
              <a:spcBef>
                <a:spcPts val="0"/>
              </a:spcBef>
              <a:spcAft>
                <a:spcPts val="0"/>
              </a:spcAft>
              <a:buClr>
                <a:srgbClr val="FFFFFF"/>
              </a:buClr>
              <a:buSzPts val="3600"/>
              <a:buNone/>
              <a:defRPr sz="3600">
                <a:solidFill>
                  <a:srgbClr val="FFFFFF"/>
                </a:solidFill>
              </a:defRPr>
            </a:lvl9pPr>
          </a:lstStyle>
          <a:p>
            <a:endParaRPr/>
          </a:p>
        </p:txBody>
      </p:sp>
      <p:sp>
        <p:nvSpPr>
          <p:cNvPr id="115" name="Google Shape;115;p3"/>
          <p:cNvSpPr txBox="1">
            <a:spLocks noGrp="1"/>
          </p:cNvSpPr>
          <p:nvPr>
            <p:ph type="subTitle" idx="1"/>
          </p:nvPr>
        </p:nvSpPr>
        <p:spPr>
          <a:xfrm>
            <a:off x="2309441" y="4059250"/>
            <a:ext cx="5214600" cy="784800"/>
          </a:xfrm>
          <a:prstGeom prst="rect">
            <a:avLst/>
          </a:prstGeom>
        </p:spPr>
        <p:txBody>
          <a:bodyPr spcFirstLastPara="1" wrap="square" lIns="91425" tIns="91425" rIns="91425" bIns="91425" anchor="t" anchorCtr="0">
            <a:noAutofit/>
          </a:bodyPr>
          <a:lstStyle>
            <a:lvl1pPr lvl="0" algn="r" rtl="0">
              <a:spcBef>
                <a:spcPts val="0"/>
              </a:spcBef>
              <a:spcAft>
                <a:spcPts val="0"/>
              </a:spcAft>
              <a:buClr>
                <a:srgbClr val="FFFFFF"/>
              </a:buClr>
              <a:buSzPts val="2000"/>
              <a:buNone/>
              <a:defRPr>
                <a:solidFill>
                  <a:srgbClr val="FFFFFF"/>
                </a:solidFill>
              </a:defRPr>
            </a:lvl1pPr>
            <a:lvl2pPr lvl="1" algn="r" rtl="0">
              <a:spcBef>
                <a:spcPts val="0"/>
              </a:spcBef>
              <a:spcAft>
                <a:spcPts val="0"/>
              </a:spcAft>
              <a:buClr>
                <a:srgbClr val="FFFFFF"/>
              </a:buClr>
              <a:buSzPts val="3000"/>
              <a:buNone/>
              <a:defRPr sz="3000">
                <a:solidFill>
                  <a:srgbClr val="FFFFFF"/>
                </a:solidFill>
              </a:defRPr>
            </a:lvl2pPr>
            <a:lvl3pPr lvl="2" algn="r" rtl="0">
              <a:spcBef>
                <a:spcPts val="0"/>
              </a:spcBef>
              <a:spcAft>
                <a:spcPts val="0"/>
              </a:spcAft>
              <a:buClr>
                <a:srgbClr val="FFFFFF"/>
              </a:buClr>
              <a:buSzPts val="3000"/>
              <a:buNone/>
              <a:defRPr sz="3000">
                <a:solidFill>
                  <a:srgbClr val="FFFFFF"/>
                </a:solidFill>
              </a:defRPr>
            </a:lvl3pPr>
            <a:lvl4pPr lvl="3" algn="r" rtl="0">
              <a:spcBef>
                <a:spcPts val="0"/>
              </a:spcBef>
              <a:spcAft>
                <a:spcPts val="0"/>
              </a:spcAft>
              <a:buClr>
                <a:srgbClr val="FFFFFF"/>
              </a:buClr>
              <a:buSzPts val="3000"/>
              <a:buNone/>
              <a:defRPr sz="3000">
                <a:solidFill>
                  <a:srgbClr val="FFFFFF"/>
                </a:solidFill>
              </a:defRPr>
            </a:lvl4pPr>
            <a:lvl5pPr lvl="4" algn="r" rtl="0">
              <a:spcBef>
                <a:spcPts val="0"/>
              </a:spcBef>
              <a:spcAft>
                <a:spcPts val="0"/>
              </a:spcAft>
              <a:buClr>
                <a:srgbClr val="FFFFFF"/>
              </a:buClr>
              <a:buSzPts val="3000"/>
              <a:buNone/>
              <a:defRPr sz="3000">
                <a:solidFill>
                  <a:srgbClr val="FFFFFF"/>
                </a:solidFill>
              </a:defRPr>
            </a:lvl5pPr>
            <a:lvl6pPr lvl="5" algn="r" rtl="0">
              <a:spcBef>
                <a:spcPts val="0"/>
              </a:spcBef>
              <a:spcAft>
                <a:spcPts val="0"/>
              </a:spcAft>
              <a:buClr>
                <a:srgbClr val="FFFFFF"/>
              </a:buClr>
              <a:buSzPts val="3000"/>
              <a:buNone/>
              <a:defRPr sz="3000">
                <a:solidFill>
                  <a:srgbClr val="FFFFFF"/>
                </a:solidFill>
              </a:defRPr>
            </a:lvl6pPr>
            <a:lvl7pPr lvl="6" algn="r" rtl="0">
              <a:spcBef>
                <a:spcPts val="0"/>
              </a:spcBef>
              <a:spcAft>
                <a:spcPts val="0"/>
              </a:spcAft>
              <a:buClr>
                <a:srgbClr val="FFFFFF"/>
              </a:buClr>
              <a:buSzPts val="3000"/>
              <a:buNone/>
              <a:defRPr sz="3000">
                <a:solidFill>
                  <a:srgbClr val="FFFFFF"/>
                </a:solidFill>
              </a:defRPr>
            </a:lvl7pPr>
            <a:lvl8pPr lvl="7" algn="r" rtl="0">
              <a:spcBef>
                <a:spcPts val="0"/>
              </a:spcBef>
              <a:spcAft>
                <a:spcPts val="0"/>
              </a:spcAft>
              <a:buClr>
                <a:srgbClr val="FFFFFF"/>
              </a:buClr>
              <a:buSzPts val="3000"/>
              <a:buNone/>
              <a:defRPr sz="3000">
                <a:solidFill>
                  <a:srgbClr val="FFFFFF"/>
                </a:solidFill>
              </a:defRPr>
            </a:lvl8pPr>
            <a:lvl9pPr lvl="8" algn="r" rtl="0">
              <a:spcBef>
                <a:spcPts val="0"/>
              </a:spcBef>
              <a:spcAft>
                <a:spcPts val="0"/>
              </a:spcAft>
              <a:buClr>
                <a:srgbClr val="FFFFFF"/>
              </a:buClr>
              <a:buSzPts val="3000"/>
              <a:buNone/>
              <a:defRPr sz="3000">
                <a:solidFill>
                  <a:srgbClr val="FFFFFF"/>
                </a:solidFill>
              </a:defRPr>
            </a:lvl9pPr>
          </a:lstStyle>
          <a:p>
            <a:endParaRPr/>
          </a:p>
        </p:txBody>
      </p:sp>
      <p:sp>
        <p:nvSpPr>
          <p:cNvPr id="116" name="Google Shape;116;p3"/>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160"/>
        <p:cNvGrpSpPr/>
        <p:nvPr/>
      </p:nvGrpSpPr>
      <p:grpSpPr>
        <a:xfrm>
          <a:off x="0" y="0"/>
          <a:ext cx="0" cy="0"/>
          <a:chOff x="0" y="0"/>
          <a:chExt cx="0" cy="0"/>
        </a:xfrm>
      </p:grpSpPr>
      <p:sp>
        <p:nvSpPr>
          <p:cNvPr id="161" name="Google Shape;161;p5"/>
          <p:cNvSpPr/>
          <p:nvPr/>
        </p:nvSpPr>
        <p:spPr>
          <a:xfrm>
            <a:off x="-28575" y="4446775"/>
            <a:ext cx="9191625" cy="712478"/>
          </a:xfrm>
          <a:custGeom>
            <a:avLst/>
            <a:gdLst/>
            <a:ahLst/>
            <a:cxnLst/>
            <a:rect l="l" t="t" r="r" b="b"/>
            <a:pathLst>
              <a:path w="367665" h="41339" extrusionOk="0">
                <a:moveTo>
                  <a:pt x="381" y="381"/>
                </a:moveTo>
                <a:lnTo>
                  <a:pt x="16574" y="16383"/>
                </a:lnTo>
                <a:lnTo>
                  <a:pt x="31623" y="7430"/>
                </a:lnTo>
                <a:lnTo>
                  <a:pt x="62484" y="7239"/>
                </a:lnTo>
                <a:lnTo>
                  <a:pt x="77724" y="0"/>
                </a:lnTo>
                <a:lnTo>
                  <a:pt x="92964" y="19622"/>
                </a:lnTo>
                <a:lnTo>
                  <a:pt x="108014" y="30861"/>
                </a:lnTo>
                <a:lnTo>
                  <a:pt x="123063" y="30671"/>
                </a:lnTo>
                <a:lnTo>
                  <a:pt x="139065" y="15050"/>
                </a:lnTo>
                <a:lnTo>
                  <a:pt x="154115" y="11430"/>
                </a:lnTo>
                <a:lnTo>
                  <a:pt x="168783" y="3408"/>
                </a:lnTo>
                <a:lnTo>
                  <a:pt x="184404" y="21527"/>
                </a:lnTo>
                <a:lnTo>
                  <a:pt x="199644" y="22155"/>
                </a:lnTo>
                <a:lnTo>
                  <a:pt x="214694" y="36386"/>
                </a:lnTo>
                <a:lnTo>
                  <a:pt x="230124" y="36386"/>
                </a:lnTo>
                <a:lnTo>
                  <a:pt x="246126" y="29147"/>
                </a:lnTo>
                <a:lnTo>
                  <a:pt x="261176" y="29147"/>
                </a:lnTo>
                <a:lnTo>
                  <a:pt x="275463" y="16574"/>
                </a:lnTo>
                <a:lnTo>
                  <a:pt x="291656" y="24384"/>
                </a:lnTo>
                <a:lnTo>
                  <a:pt x="305943" y="11811"/>
                </a:lnTo>
                <a:lnTo>
                  <a:pt x="336804" y="11621"/>
                </a:lnTo>
                <a:lnTo>
                  <a:pt x="351854" y="16383"/>
                </a:lnTo>
                <a:lnTo>
                  <a:pt x="367665" y="4001"/>
                </a:lnTo>
                <a:lnTo>
                  <a:pt x="367284" y="41339"/>
                </a:lnTo>
                <a:lnTo>
                  <a:pt x="0" y="41339"/>
                </a:lnTo>
                <a:close/>
              </a:path>
            </a:pathLst>
          </a:custGeom>
          <a:solidFill>
            <a:schemeClr val="accent5"/>
          </a:solidFill>
          <a:ln>
            <a:noFill/>
          </a:ln>
        </p:spPr>
      </p:sp>
      <p:sp>
        <p:nvSpPr>
          <p:cNvPr id="162" name="Google Shape;162;p5"/>
          <p:cNvSpPr/>
          <p:nvPr/>
        </p:nvSpPr>
        <p:spPr>
          <a:xfrm>
            <a:off x="-28575" y="4578111"/>
            <a:ext cx="9191625" cy="584439"/>
          </a:xfrm>
          <a:custGeom>
            <a:avLst/>
            <a:gdLst/>
            <a:ahLst/>
            <a:cxnLst/>
            <a:rect l="l" t="t" r="r" b="b"/>
            <a:pathLst>
              <a:path w="367665" h="33910" extrusionOk="0">
                <a:moveTo>
                  <a:pt x="381" y="8001"/>
                </a:moveTo>
                <a:lnTo>
                  <a:pt x="16764" y="16266"/>
                </a:lnTo>
                <a:lnTo>
                  <a:pt x="47244" y="16266"/>
                </a:lnTo>
                <a:lnTo>
                  <a:pt x="62484" y="9925"/>
                </a:lnTo>
                <a:lnTo>
                  <a:pt x="77724" y="23434"/>
                </a:lnTo>
                <a:lnTo>
                  <a:pt x="92964" y="23434"/>
                </a:lnTo>
                <a:lnTo>
                  <a:pt x="107442" y="16266"/>
                </a:lnTo>
                <a:lnTo>
                  <a:pt x="122682" y="11855"/>
                </a:lnTo>
                <a:lnTo>
                  <a:pt x="138684" y="11855"/>
                </a:lnTo>
                <a:lnTo>
                  <a:pt x="153924" y="15714"/>
                </a:lnTo>
                <a:lnTo>
                  <a:pt x="168783" y="11028"/>
                </a:lnTo>
                <a:lnTo>
                  <a:pt x="184023" y="18471"/>
                </a:lnTo>
                <a:lnTo>
                  <a:pt x="199644" y="29775"/>
                </a:lnTo>
                <a:lnTo>
                  <a:pt x="214122" y="22055"/>
                </a:lnTo>
                <a:lnTo>
                  <a:pt x="229743" y="22055"/>
                </a:lnTo>
                <a:lnTo>
                  <a:pt x="245364" y="8546"/>
                </a:lnTo>
                <a:lnTo>
                  <a:pt x="260604" y="16266"/>
                </a:lnTo>
                <a:lnTo>
                  <a:pt x="275844" y="16266"/>
                </a:lnTo>
                <a:lnTo>
                  <a:pt x="291084" y="9925"/>
                </a:lnTo>
                <a:lnTo>
                  <a:pt x="321564" y="9925"/>
                </a:lnTo>
                <a:lnTo>
                  <a:pt x="336804" y="23158"/>
                </a:lnTo>
                <a:lnTo>
                  <a:pt x="351282" y="18471"/>
                </a:lnTo>
                <a:lnTo>
                  <a:pt x="367665" y="0"/>
                </a:lnTo>
                <a:lnTo>
                  <a:pt x="367665" y="33910"/>
                </a:lnTo>
                <a:lnTo>
                  <a:pt x="0" y="33910"/>
                </a:lnTo>
                <a:close/>
              </a:path>
            </a:pathLst>
          </a:custGeom>
          <a:solidFill>
            <a:srgbClr val="00CEF6">
              <a:alpha val="73460"/>
            </a:srgbClr>
          </a:solidFill>
          <a:ln>
            <a:noFill/>
          </a:ln>
        </p:spPr>
      </p:sp>
      <p:sp>
        <p:nvSpPr>
          <p:cNvPr id="163" name="Google Shape;163;p5"/>
          <p:cNvSpPr/>
          <p:nvPr/>
        </p:nvSpPr>
        <p:spPr>
          <a:xfrm rot="8100000">
            <a:off x="1847981" y="4252969"/>
            <a:ext cx="122612" cy="122612"/>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5"/>
          <p:cNvSpPr/>
          <p:nvPr/>
        </p:nvSpPr>
        <p:spPr>
          <a:xfrm rot="8100000">
            <a:off x="6038981" y="4536819"/>
            <a:ext cx="122612" cy="122612"/>
          </a:xfrm>
          <a:prstGeom prst="teardrop">
            <a:avLst>
              <a:gd name="adj" fmla="val 10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5"/>
          <p:cNvSpPr/>
          <p:nvPr/>
        </p:nvSpPr>
        <p:spPr>
          <a:xfrm rot="8100000">
            <a:off x="7181981" y="4570169"/>
            <a:ext cx="122612" cy="122612"/>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6" name="Google Shape;166;p5"/>
          <p:cNvGrpSpPr/>
          <p:nvPr/>
        </p:nvGrpSpPr>
        <p:grpSpPr>
          <a:xfrm>
            <a:off x="-9525" y="4462475"/>
            <a:ext cx="9167825" cy="595300"/>
            <a:chOff x="-9525" y="4462475"/>
            <a:chExt cx="9167825" cy="595300"/>
          </a:xfrm>
        </p:grpSpPr>
        <p:sp>
          <p:nvSpPr>
            <p:cNvPr id="167" name="Google Shape;167;p5"/>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chemeClr val="accent2"/>
              </a:solidFill>
              <a:prstDash val="solid"/>
              <a:round/>
              <a:headEnd type="none" w="med" len="med"/>
              <a:tailEnd type="none" w="med" len="med"/>
            </a:ln>
          </p:spPr>
        </p:sp>
        <p:sp>
          <p:nvSpPr>
            <p:cNvPr id="168" name="Google Shape;168;p5"/>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chemeClr val="accent2"/>
              </a:solidFill>
              <a:prstDash val="solid"/>
              <a:round/>
              <a:headEnd type="none" w="med" len="med"/>
              <a:tailEnd type="none" w="med" len="med"/>
            </a:ln>
          </p:spPr>
        </p:sp>
        <p:sp>
          <p:nvSpPr>
            <p:cNvPr id="169" name="Google Shape;169;p5"/>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chemeClr val="accent2"/>
              </a:solidFill>
              <a:prstDash val="solid"/>
              <a:round/>
              <a:headEnd type="none" w="med" len="med"/>
              <a:tailEnd type="none" w="med" len="med"/>
            </a:ln>
          </p:spPr>
        </p:sp>
      </p:grpSp>
      <p:grpSp>
        <p:nvGrpSpPr>
          <p:cNvPr id="170" name="Google Shape;170;p5"/>
          <p:cNvGrpSpPr/>
          <p:nvPr/>
        </p:nvGrpSpPr>
        <p:grpSpPr>
          <a:xfrm>
            <a:off x="-42837" y="4443488"/>
            <a:ext cx="9229575" cy="642788"/>
            <a:chOff x="-42837" y="4443488"/>
            <a:chExt cx="9229575" cy="642788"/>
          </a:xfrm>
        </p:grpSpPr>
        <p:sp>
          <p:nvSpPr>
            <p:cNvPr id="171" name="Google Shape;171;p5"/>
            <p:cNvSpPr/>
            <p:nvPr/>
          </p:nvSpPr>
          <p:spPr>
            <a:xfrm>
              <a:off x="1114450" y="49006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5"/>
            <p:cNvSpPr/>
            <p:nvPr/>
          </p:nvSpPr>
          <p:spPr>
            <a:xfrm>
              <a:off x="1495450" y="502927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5"/>
            <p:cNvSpPr/>
            <p:nvPr/>
          </p:nvSpPr>
          <p:spPr>
            <a:xfrm>
              <a:off x="733450" y="49721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5"/>
            <p:cNvSpPr/>
            <p:nvPr/>
          </p:nvSpPr>
          <p:spPr>
            <a:xfrm>
              <a:off x="352450" y="49626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5"/>
            <p:cNvSpPr/>
            <p:nvPr/>
          </p:nvSpPr>
          <p:spPr>
            <a:xfrm>
              <a:off x="-42837" y="46054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5"/>
            <p:cNvSpPr/>
            <p:nvPr/>
          </p:nvSpPr>
          <p:spPr>
            <a:xfrm>
              <a:off x="1876450" y="48340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5"/>
            <p:cNvSpPr/>
            <p:nvPr/>
          </p:nvSpPr>
          <p:spPr>
            <a:xfrm>
              <a:off x="2257450" y="48292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5"/>
            <p:cNvSpPr/>
            <p:nvPr/>
          </p:nvSpPr>
          <p:spPr>
            <a:xfrm>
              <a:off x="2638450" y="454826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5"/>
            <p:cNvSpPr/>
            <p:nvPr/>
          </p:nvSpPr>
          <p:spPr>
            <a:xfrm>
              <a:off x="3019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5"/>
            <p:cNvSpPr/>
            <p:nvPr/>
          </p:nvSpPr>
          <p:spPr>
            <a:xfrm>
              <a:off x="3400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5"/>
            <p:cNvSpPr/>
            <p:nvPr/>
          </p:nvSpPr>
          <p:spPr>
            <a:xfrm>
              <a:off x="3781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5"/>
            <p:cNvSpPr/>
            <p:nvPr/>
          </p:nvSpPr>
          <p:spPr>
            <a:xfrm>
              <a:off x="4162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5"/>
            <p:cNvSpPr/>
            <p:nvPr/>
          </p:nvSpPr>
          <p:spPr>
            <a:xfrm>
              <a:off x="4543450" y="46673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5"/>
            <p:cNvSpPr/>
            <p:nvPr/>
          </p:nvSpPr>
          <p:spPr>
            <a:xfrm>
              <a:off x="4924450" y="45435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5"/>
            <p:cNvSpPr/>
            <p:nvPr/>
          </p:nvSpPr>
          <p:spPr>
            <a:xfrm>
              <a:off x="5305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5"/>
            <p:cNvSpPr/>
            <p:nvPr/>
          </p:nvSpPr>
          <p:spPr>
            <a:xfrm>
              <a:off x="5686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5"/>
            <p:cNvSpPr/>
            <p:nvPr/>
          </p:nvSpPr>
          <p:spPr>
            <a:xfrm>
              <a:off x="6067450" y="48483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5"/>
            <p:cNvSpPr/>
            <p:nvPr/>
          </p:nvSpPr>
          <p:spPr>
            <a:xfrm>
              <a:off x="6448450" y="47292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5"/>
            <p:cNvSpPr/>
            <p:nvPr/>
          </p:nvSpPr>
          <p:spPr>
            <a:xfrm>
              <a:off x="6829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5"/>
            <p:cNvSpPr/>
            <p:nvPr/>
          </p:nvSpPr>
          <p:spPr>
            <a:xfrm>
              <a:off x="7210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5"/>
            <p:cNvSpPr/>
            <p:nvPr/>
          </p:nvSpPr>
          <p:spPr>
            <a:xfrm>
              <a:off x="7591450" y="44434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5"/>
            <p:cNvSpPr/>
            <p:nvPr/>
          </p:nvSpPr>
          <p:spPr>
            <a:xfrm>
              <a:off x="7972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5"/>
            <p:cNvSpPr/>
            <p:nvPr/>
          </p:nvSpPr>
          <p:spPr>
            <a:xfrm>
              <a:off x="8353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5"/>
            <p:cNvSpPr/>
            <p:nvPr/>
          </p:nvSpPr>
          <p:spPr>
            <a:xfrm>
              <a:off x="8734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5"/>
            <p:cNvSpPr/>
            <p:nvPr/>
          </p:nvSpPr>
          <p:spPr>
            <a:xfrm>
              <a:off x="9129738" y="48673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6" name="Google Shape;196;p5"/>
          <p:cNvSpPr/>
          <p:nvPr/>
        </p:nvSpPr>
        <p:spPr>
          <a:xfrm>
            <a:off x="2990700" y="458620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5"/>
          <p:cNvSpPr/>
          <p:nvPr/>
        </p:nvSpPr>
        <p:spPr>
          <a:xfrm>
            <a:off x="1085700" y="487195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5"/>
          <p:cNvSpPr/>
          <p:nvPr/>
        </p:nvSpPr>
        <p:spPr>
          <a:xfrm>
            <a:off x="4895700" y="4516032"/>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5"/>
          <p:cNvSpPr/>
          <p:nvPr/>
        </p:nvSpPr>
        <p:spPr>
          <a:xfrm rot="8100000">
            <a:off x="8699949" y="4329169"/>
            <a:ext cx="122612" cy="122612"/>
          </a:xfrm>
          <a:prstGeom prst="teardrop">
            <a:avLst>
              <a:gd name="adj" fmla="val 10000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5"/>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201" name="Google Shape;201;p5"/>
          <p:cNvSpPr txBox="1">
            <a:spLocks noGrp="1"/>
          </p:cNvSpPr>
          <p:nvPr>
            <p:ph type="body" idx="1"/>
          </p:nvPr>
        </p:nvSpPr>
        <p:spPr>
          <a:xfrm>
            <a:off x="1075850" y="1540175"/>
            <a:ext cx="6996600" cy="1922100"/>
          </a:xfrm>
          <a:prstGeom prst="rect">
            <a:avLst/>
          </a:prstGeom>
        </p:spPr>
        <p:txBody>
          <a:bodyPr spcFirstLastPara="1" wrap="square" lIns="91425" tIns="91425" rIns="91425" bIns="91425" anchor="t" anchorCtr="0">
            <a:noAutofit/>
          </a:bodyPr>
          <a:lstStyle>
            <a:lvl1pPr marL="457200" lvl="0" indent="-355600">
              <a:spcBef>
                <a:spcPts val="600"/>
              </a:spcBef>
              <a:spcAft>
                <a:spcPts val="0"/>
              </a:spcAft>
              <a:buSzPts val="2000"/>
              <a:buChar char="◉"/>
              <a:defRPr/>
            </a:lvl1pPr>
            <a:lvl2pPr marL="914400" lvl="1" indent="-342900">
              <a:spcBef>
                <a:spcPts val="0"/>
              </a:spcBef>
              <a:spcAft>
                <a:spcPts val="0"/>
              </a:spcAft>
              <a:buSzPts val="1800"/>
              <a:buChar char="◉"/>
              <a:defRPr/>
            </a:lvl2pPr>
            <a:lvl3pPr marL="1371600" lvl="2" indent="-342900">
              <a:spcBef>
                <a:spcPts val="0"/>
              </a:spcBef>
              <a:spcAft>
                <a:spcPts val="0"/>
              </a:spcAft>
              <a:buSzPts val="1800"/>
              <a:buChar char="■"/>
              <a:defRPr/>
            </a:lvl3pPr>
            <a:lvl4pPr marL="1828800" lvl="3" indent="-342900">
              <a:spcBef>
                <a:spcPts val="0"/>
              </a:spcBef>
              <a:spcAft>
                <a:spcPts val="0"/>
              </a:spcAft>
              <a:buSzPts val="1800"/>
              <a:buChar char="●"/>
              <a:defRPr/>
            </a:lvl4pPr>
            <a:lvl5pPr marL="2286000" lvl="4" indent="-342900">
              <a:spcBef>
                <a:spcPts val="0"/>
              </a:spcBef>
              <a:spcAft>
                <a:spcPts val="0"/>
              </a:spcAft>
              <a:buSzPts val="1800"/>
              <a:buChar char="○"/>
              <a:defRPr/>
            </a:lvl5pPr>
            <a:lvl6pPr marL="2743200" lvl="5" indent="-342900">
              <a:spcBef>
                <a:spcPts val="0"/>
              </a:spcBef>
              <a:spcAft>
                <a:spcPts val="0"/>
              </a:spcAft>
              <a:buSzPts val="1800"/>
              <a:buChar char="■"/>
              <a:defRPr/>
            </a:lvl6pPr>
            <a:lvl7pPr marL="3200400" lvl="6" indent="-342900">
              <a:spcBef>
                <a:spcPts val="0"/>
              </a:spcBef>
              <a:spcAft>
                <a:spcPts val="0"/>
              </a:spcAft>
              <a:buSzPts val="1800"/>
              <a:buChar char="●"/>
              <a:defRPr/>
            </a:lvl7pPr>
            <a:lvl8pPr marL="3657600" lvl="7" indent="-342900">
              <a:spcBef>
                <a:spcPts val="0"/>
              </a:spcBef>
              <a:spcAft>
                <a:spcPts val="0"/>
              </a:spcAft>
              <a:buSzPts val="1800"/>
              <a:buChar char="○"/>
              <a:defRPr/>
            </a:lvl8pPr>
            <a:lvl9pPr marL="4114800" lvl="8" indent="-342900">
              <a:spcBef>
                <a:spcPts val="0"/>
              </a:spcBef>
              <a:spcAft>
                <a:spcPts val="0"/>
              </a:spcAft>
              <a:buSzPts val="1800"/>
              <a:buChar char="■"/>
              <a:defRPr/>
            </a:lvl9pPr>
          </a:lstStyle>
          <a:p>
            <a:endParaRPr/>
          </a:p>
        </p:txBody>
      </p:sp>
      <p:sp>
        <p:nvSpPr>
          <p:cNvPr id="202" name="Google Shape;202;p5"/>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203"/>
        <p:cNvGrpSpPr/>
        <p:nvPr/>
      </p:nvGrpSpPr>
      <p:grpSpPr>
        <a:xfrm>
          <a:off x="0" y="0"/>
          <a:ext cx="0" cy="0"/>
          <a:chOff x="0" y="0"/>
          <a:chExt cx="0" cy="0"/>
        </a:xfrm>
      </p:grpSpPr>
      <p:sp>
        <p:nvSpPr>
          <p:cNvPr id="204" name="Google Shape;204;p6"/>
          <p:cNvSpPr/>
          <p:nvPr/>
        </p:nvSpPr>
        <p:spPr>
          <a:xfrm>
            <a:off x="-28575" y="4446775"/>
            <a:ext cx="9191625" cy="712478"/>
          </a:xfrm>
          <a:custGeom>
            <a:avLst/>
            <a:gdLst/>
            <a:ahLst/>
            <a:cxnLst/>
            <a:rect l="l" t="t" r="r" b="b"/>
            <a:pathLst>
              <a:path w="367665" h="41339" extrusionOk="0">
                <a:moveTo>
                  <a:pt x="381" y="381"/>
                </a:moveTo>
                <a:lnTo>
                  <a:pt x="16574" y="16383"/>
                </a:lnTo>
                <a:lnTo>
                  <a:pt x="31623" y="7430"/>
                </a:lnTo>
                <a:lnTo>
                  <a:pt x="62484" y="7239"/>
                </a:lnTo>
                <a:lnTo>
                  <a:pt x="77724" y="0"/>
                </a:lnTo>
                <a:lnTo>
                  <a:pt x="92964" y="19622"/>
                </a:lnTo>
                <a:lnTo>
                  <a:pt x="108014" y="30861"/>
                </a:lnTo>
                <a:lnTo>
                  <a:pt x="123063" y="30671"/>
                </a:lnTo>
                <a:lnTo>
                  <a:pt x="139065" y="15050"/>
                </a:lnTo>
                <a:lnTo>
                  <a:pt x="154115" y="11430"/>
                </a:lnTo>
                <a:lnTo>
                  <a:pt x="168783" y="3408"/>
                </a:lnTo>
                <a:lnTo>
                  <a:pt x="184404" y="21527"/>
                </a:lnTo>
                <a:lnTo>
                  <a:pt x="199644" y="22155"/>
                </a:lnTo>
                <a:lnTo>
                  <a:pt x="214694" y="36386"/>
                </a:lnTo>
                <a:lnTo>
                  <a:pt x="230124" y="36386"/>
                </a:lnTo>
                <a:lnTo>
                  <a:pt x="246126" y="29147"/>
                </a:lnTo>
                <a:lnTo>
                  <a:pt x="261176" y="29147"/>
                </a:lnTo>
                <a:lnTo>
                  <a:pt x="275463" y="16574"/>
                </a:lnTo>
                <a:lnTo>
                  <a:pt x="291656" y="24384"/>
                </a:lnTo>
                <a:lnTo>
                  <a:pt x="305943" y="11811"/>
                </a:lnTo>
                <a:lnTo>
                  <a:pt x="336804" y="11621"/>
                </a:lnTo>
                <a:lnTo>
                  <a:pt x="351854" y="16383"/>
                </a:lnTo>
                <a:lnTo>
                  <a:pt x="367665" y="4001"/>
                </a:lnTo>
                <a:lnTo>
                  <a:pt x="367284" y="41339"/>
                </a:lnTo>
                <a:lnTo>
                  <a:pt x="0" y="41339"/>
                </a:lnTo>
                <a:close/>
              </a:path>
            </a:pathLst>
          </a:custGeom>
          <a:solidFill>
            <a:schemeClr val="accent5"/>
          </a:solidFill>
          <a:ln>
            <a:noFill/>
          </a:ln>
        </p:spPr>
      </p:sp>
      <p:sp>
        <p:nvSpPr>
          <p:cNvPr id="205" name="Google Shape;205;p6"/>
          <p:cNvSpPr/>
          <p:nvPr/>
        </p:nvSpPr>
        <p:spPr>
          <a:xfrm>
            <a:off x="-28575" y="4578111"/>
            <a:ext cx="9191625" cy="584439"/>
          </a:xfrm>
          <a:custGeom>
            <a:avLst/>
            <a:gdLst/>
            <a:ahLst/>
            <a:cxnLst/>
            <a:rect l="l" t="t" r="r" b="b"/>
            <a:pathLst>
              <a:path w="367665" h="33910" extrusionOk="0">
                <a:moveTo>
                  <a:pt x="381" y="8001"/>
                </a:moveTo>
                <a:lnTo>
                  <a:pt x="16764" y="16266"/>
                </a:lnTo>
                <a:lnTo>
                  <a:pt x="47244" y="16266"/>
                </a:lnTo>
                <a:lnTo>
                  <a:pt x="62484" y="9925"/>
                </a:lnTo>
                <a:lnTo>
                  <a:pt x="77724" y="23434"/>
                </a:lnTo>
                <a:lnTo>
                  <a:pt x="92964" y="23434"/>
                </a:lnTo>
                <a:lnTo>
                  <a:pt x="107442" y="16266"/>
                </a:lnTo>
                <a:lnTo>
                  <a:pt x="122682" y="11855"/>
                </a:lnTo>
                <a:lnTo>
                  <a:pt x="138684" y="11855"/>
                </a:lnTo>
                <a:lnTo>
                  <a:pt x="153924" y="15714"/>
                </a:lnTo>
                <a:lnTo>
                  <a:pt x="168783" y="11028"/>
                </a:lnTo>
                <a:lnTo>
                  <a:pt x="184023" y="18471"/>
                </a:lnTo>
                <a:lnTo>
                  <a:pt x="199644" y="29775"/>
                </a:lnTo>
                <a:lnTo>
                  <a:pt x="214122" y="22055"/>
                </a:lnTo>
                <a:lnTo>
                  <a:pt x="229743" y="22055"/>
                </a:lnTo>
                <a:lnTo>
                  <a:pt x="245364" y="8546"/>
                </a:lnTo>
                <a:lnTo>
                  <a:pt x="260604" y="16266"/>
                </a:lnTo>
                <a:lnTo>
                  <a:pt x="275844" y="16266"/>
                </a:lnTo>
                <a:lnTo>
                  <a:pt x="291084" y="9925"/>
                </a:lnTo>
                <a:lnTo>
                  <a:pt x="321564" y="9925"/>
                </a:lnTo>
                <a:lnTo>
                  <a:pt x="336804" y="23158"/>
                </a:lnTo>
                <a:lnTo>
                  <a:pt x="351282" y="18471"/>
                </a:lnTo>
                <a:lnTo>
                  <a:pt x="367665" y="0"/>
                </a:lnTo>
                <a:lnTo>
                  <a:pt x="367665" y="33910"/>
                </a:lnTo>
                <a:lnTo>
                  <a:pt x="0" y="33910"/>
                </a:lnTo>
                <a:close/>
              </a:path>
            </a:pathLst>
          </a:custGeom>
          <a:solidFill>
            <a:srgbClr val="00CEF6">
              <a:alpha val="73460"/>
            </a:srgbClr>
          </a:solidFill>
          <a:ln>
            <a:noFill/>
          </a:ln>
        </p:spPr>
      </p:sp>
      <p:sp>
        <p:nvSpPr>
          <p:cNvPr id="206" name="Google Shape;206;p6"/>
          <p:cNvSpPr/>
          <p:nvPr/>
        </p:nvSpPr>
        <p:spPr>
          <a:xfrm rot="8100000">
            <a:off x="1847981" y="4252969"/>
            <a:ext cx="122612" cy="122612"/>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6"/>
          <p:cNvSpPr/>
          <p:nvPr/>
        </p:nvSpPr>
        <p:spPr>
          <a:xfrm rot="8100000">
            <a:off x="6038981" y="4536819"/>
            <a:ext cx="122612" cy="122612"/>
          </a:xfrm>
          <a:prstGeom prst="teardrop">
            <a:avLst>
              <a:gd name="adj" fmla="val 10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6"/>
          <p:cNvSpPr/>
          <p:nvPr/>
        </p:nvSpPr>
        <p:spPr>
          <a:xfrm rot="8100000">
            <a:off x="7181981" y="4570169"/>
            <a:ext cx="122612" cy="122612"/>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9" name="Google Shape;209;p6"/>
          <p:cNvGrpSpPr/>
          <p:nvPr/>
        </p:nvGrpSpPr>
        <p:grpSpPr>
          <a:xfrm>
            <a:off x="-9525" y="4462475"/>
            <a:ext cx="9167825" cy="595300"/>
            <a:chOff x="-9525" y="4462475"/>
            <a:chExt cx="9167825" cy="595300"/>
          </a:xfrm>
        </p:grpSpPr>
        <p:sp>
          <p:nvSpPr>
            <p:cNvPr id="210" name="Google Shape;210;p6"/>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chemeClr val="accent2"/>
              </a:solidFill>
              <a:prstDash val="solid"/>
              <a:round/>
              <a:headEnd type="none" w="med" len="med"/>
              <a:tailEnd type="none" w="med" len="med"/>
            </a:ln>
          </p:spPr>
        </p:sp>
        <p:sp>
          <p:nvSpPr>
            <p:cNvPr id="211" name="Google Shape;211;p6"/>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chemeClr val="accent2"/>
              </a:solidFill>
              <a:prstDash val="solid"/>
              <a:round/>
              <a:headEnd type="none" w="med" len="med"/>
              <a:tailEnd type="none" w="med" len="med"/>
            </a:ln>
          </p:spPr>
        </p:sp>
        <p:sp>
          <p:nvSpPr>
            <p:cNvPr id="212" name="Google Shape;212;p6"/>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chemeClr val="accent2"/>
              </a:solidFill>
              <a:prstDash val="solid"/>
              <a:round/>
              <a:headEnd type="none" w="med" len="med"/>
              <a:tailEnd type="none" w="med" len="med"/>
            </a:ln>
          </p:spPr>
        </p:sp>
      </p:grpSp>
      <p:grpSp>
        <p:nvGrpSpPr>
          <p:cNvPr id="213" name="Google Shape;213;p6"/>
          <p:cNvGrpSpPr/>
          <p:nvPr/>
        </p:nvGrpSpPr>
        <p:grpSpPr>
          <a:xfrm>
            <a:off x="-42837" y="4443488"/>
            <a:ext cx="9229575" cy="642788"/>
            <a:chOff x="-42837" y="4443488"/>
            <a:chExt cx="9229575" cy="642788"/>
          </a:xfrm>
        </p:grpSpPr>
        <p:sp>
          <p:nvSpPr>
            <p:cNvPr id="214" name="Google Shape;214;p6"/>
            <p:cNvSpPr/>
            <p:nvPr/>
          </p:nvSpPr>
          <p:spPr>
            <a:xfrm>
              <a:off x="1114450" y="49006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6"/>
            <p:cNvSpPr/>
            <p:nvPr/>
          </p:nvSpPr>
          <p:spPr>
            <a:xfrm>
              <a:off x="1495450" y="502927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6"/>
            <p:cNvSpPr/>
            <p:nvPr/>
          </p:nvSpPr>
          <p:spPr>
            <a:xfrm>
              <a:off x="733450" y="49721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6"/>
            <p:cNvSpPr/>
            <p:nvPr/>
          </p:nvSpPr>
          <p:spPr>
            <a:xfrm>
              <a:off x="352450" y="49626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6"/>
            <p:cNvSpPr/>
            <p:nvPr/>
          </p:nvSpPr>
          <p:spPr>
            <a:xfrm>
              <a:off x="-42837" y="46054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6"/>
            <p:cNvSpPr/>
            <p:nvPr/>
          </p:nvSpPr>
          <p:spPr>
            <a:xfrm>
              <a:off x="1876450" y="48340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6"/>
            <p:cNvSpPr/>
            <p:nvPr/>
          </p:nvSpPr>
          <p:spPr>
            <a:xfrm>
              <a:off x="2257450" y="48292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6"/>
            <p:cNvSpPr/>
            <p:nvPr/>
          </p:nvSpPr>
          <p:spPr>
            <a:xfrm>
              <a:off x="2638450" y="454826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6"/>
            <p:cNvSpPr/>
            <p:nvPr/>
          </p:nvSpPr>
          <p:spPr>
            <a:xfrm>
              <a:off x="3019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6"/>
            <p:cNvSpPr/>
            <p:nvPr/>
          </p:nvSpPr>
          <p:spPr>
            <a:xfrm>
              <a:off x="3400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6"/>
            <p:cNvSpPr/>
            <p:nvPr/>
          </p:nvSpPr>
          <p:spPr>
            <a:xfrm>
              <a:off x="3781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6"/>
            <p:cNvSpPr/>
            <p:nvPr/>
          </p:nvSpPr>
          <p:spPr>
            <a:xfrm>
              <a:off x="4162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6"/>
            <p:cNvSpPr/>
            <p:nvPr/>
          </p:nvSpPr>
          <p:spPr>
            <a:xfrm>
              <a:off x="4543450" y="46673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6"/>
            <p:cNvSpPr/>
            <p:nvPr/>
          </p:nvSpPr>
          <p:spPr>
            <a:xfrm>
              <a:off x="4924450" y="45435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6"/>
            <p:cNvSpPr/>
            <p:nvPr/>
          </p:nvSpPr>
          <p:spPr>
            <a:xfrm>
              <a:off x="5305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6"/>
            <p:cNvSpPr/>
            <p:nvPr/>
          </p:nvSpPr>
          <p:spPr>
            <a:xfrm>
              <a:off x="5686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6"/>
            <p:cNvSpPr/>
            <p:nvPr/>
          </p:nvSpPr>
          <p:spPr>
            <a:xfrm>
              <a:off x="6067450" y="48483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6"/>
            <p:cNvSpPr/>
            <p:nvPr/>
          </p:nvSpPr>
          <p:spPr>
            <a:xfrm>
              <a:off x="6448450" y="47292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6"/>
            <p:cNvSpPr/>
            <p:nvPr/>
          </p:nvSpPr>
          <p:spPr>
            <a:xfrm>
              <a:off x="6829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6"/>
            <p:cNvSpPr/>
            <p:nvPr/>
          </p:nvSpPr>
          <p:spPr>
            <a:xfrm>
              <a:off x="7210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6"/>
            <p:cNvSpPr/>
            <p:nvPr/>
          </p:nvSpPr>
          <p:spPr>
            <a:xfrm>
              <a:off x="7591450" y="44434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6"/>
            <p:cNvSpPr/>
            <p:nvPr/>
          </p:nvSpPr>
          <p:spPr>
            <a:xfrm>
              <a:off x="7972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6"/>
            <p:cNvSpPr/>
            <p:nvPr/>
          </p:nvSpPr>
          <p:spPr>
            <a:xfrm>
              <a:off x="8353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6"/>
            <p:cNvSpPr/>
            <p:nvPr/>
          </p:nvSpPr>
          <p:spPr>
            <a:xfrm>
              <a:off x="8734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6"/>
            <p:cNvSpPr/>
            <p:nvPr/>
          </p:nvSpPr>
          <p:spPr>
            <a:xfrm>
              <a:off x="9129738" y="48673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9" name="Google Shape;239;p6"/>
          <p:cNvSpPr/>
          <p:nvPr/>
        </p:nvSpPr>
        <p:spPr>
          <a:xfrm>
            <a:off x="2990700" y="458620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6"/>
          <p:cNvSpPr/>
          <p:nvPr/>
        </p:nvSpPr>
        <p:spPr>
          <a:xfrm>
            <a:off x="1085700" y="487195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6"/>
          <p:cNvSpPr/>
          <p:nvPr/>
        </p:nvSpPr>
        <p:spPr>
          <a:xfrm>
            <a:off x="4895700" y="4516032"/>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6"/>
          <p:cNvSpPr/>
          <p:nvPr/>
        </p:nvSpPr>
        <p:spPr>
          <a:xfrm rot="8100000">
            <a:off x="8699949" y="4329169"/>
            <a:ext cx="122612" cy="122612"/>
          </a:xfrm>
          <a:prstGeom prst="teardrop">
            <a:avLst>
              <a:gd name="adj" fmla="val 10000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6"/>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244" name="Google Shape;244;p6"/>
          <p:cNvSpPr txBox="1">
            <a:spLocks noGrp="1"/>
          </p:cNvSpPr>
          <p:nvPr>
            <p:ph type="body" idx="1"/>
          </p:nvPr>
        </p:nvSpPr>
        <p:spPr>
          <a:xfrm>
            <a:off x="1131500" y="1552950"/>
            <a:ext cx="3339900" cy="2665800"/>
          </a:xfrm>
          <a:prstGeom prst="rect">
            <a:avLst/>
          </a:prstGeom>
        </p:spPr>
        <p:txBody>
          <a:bodyPr spcFirstLastPara="1" wrap="square" lIns="91425" tIns="91425" rIns="91425" bIns="91425" anchor="t" anchorCtr="0">
            <a:noAutofit/>
          </a:bodyPr>
          <a:lstStyle>
            <a:lvl1pPr marL="457200" lvl="0" indent="-342900">
              <a:spcBef>
                <a:spcPts val="600"/>
              </a:spcBef>
              <a:spcAft>
                <a:spcPts val="0"/>
              </a:spcAft>
              <a:buSzPts val="1800"/>
              <a:buChar char="◉"/>
              <a:defRPr sz="1800"/>
            </a:lvl1pPr>
            <a:lvl2pPr marL="914400" lvl="1" indent="-342900">
              <a:spcBef>
                <a:spcPts val="0"/>
              </a:spcBef>
              <a:spcAft>
                <a:spcPts val="0"/>
              </a:spcAft>
              <a:buSzPts val="1800"/>
              <a:buChar char="◉"/>
              <a:defRPr/>
            </a:lvl2pPr>
            <a:lvl3pPr marL="1371600" lvl="2" indent="-342900">
              <a:spcBef>
                <a:spcPts val="0"/>
              </a:spcBef>
              <a:spcAft>
                <a:spcPts val="0"/>
              </a:spcAft>
              <a:buSzPts val="1800"/>
              <a:buChar char="■"/>
              <a:defRPr/>
            </a:lvl3pPr>
            <a:lvl4pPr marL="1828800" lvl="3" indent="-342900">
              <a:spcBef>
                <a:spcPts val="0"/>
              </a:spcBef>
              <a:spcAft>
                <a:spcPts val="0"/>
              </a:spcAft>
              <a:buSzPts val="1800"/>
              <a:buChar char="●"/>
              <a:defRPr/>
            </a:lvl4pPr>
            <a:lvl5pPr marL="2286000" lvl="4" indent="-342900">
              <a:spcBef>
                <a:spcPts val="0"/>
              </a:spcBef>
              <a:spcAft>
                <a:spcPts val="0"/>
              </a:spcAft>
              <a:buSzPts val="1800"/>
              <a:buChar char="○"/>
              <a:defRPr/>
            </a:lvl5pPr>
            <a:lvl6pPr marL="2743200" lvl="5" indent="-342900">
              <a:spcBef>
                <a:spcPts val="0"/>
              </a:spcBef>
              <a:spcAft>
                <a:spcPts val="0"/>
              </a:spcAft>
              <a:buSzPts val="1800"/>
              <a:buChar char="■"/>
              <a:defRPr/>
            </a:lvl6pPr>
            <a:lvl7pPr marL="3200400" lvl="6" indent="-342900">
              <a:spcBef>
                <a:spcPts val="0"/>
              </a:spcBef>
              <a:spcAft>
                <a:spcPts val="0"/>
              </a:spcAft>
              <a:buSzPts val="1800"/>
              <a:buChar char="●"/>
              <a:defRPr/>
            </a:lvl7pPr>
            <a:lvl8pPr marL="3657600" lvl="7" indent="-342900">
              <a:spcBef>
                <a:spcPts val="0"/>
              </a:spcBef>
              <a:spcAft>
                <a:spcPts val="0"/>
              </a:spcAft>
              <a:buSzPts val="1800"/>
              <a:buChar char="○"/>
              <a:defRPr/>
            </a:lvl8pPr>
            <a:lvl9pPr marL="4114800" lvl="8" indent="-342900">
              <a:spcBef>
                <a:spcPts val="0"/>
              </a:spcBef>
              <a:spcAft>
                <a:spcPts val="0"/>
              </a:spcAft>
              <a:buSzPts val="1800"/>
              <a:buChar char="■"/>
              <a:defRPr/>
            </a:lvl9pPr>
          </a:lstStyle>
          <a:p>
            <a:endParaRPr/>
          </a:p>
        </p:txBody>
      </p:sp>
      <p:sp>
        <p:nvSpPr>
          <p:cNvPr id="245" name="Google Shape;245;p6"/>
          <p:cNvSpPr txBox="1">
            <a:spLocks noGrp="1"/>
          </p:cNvSpPr>
          <p:nvPr>
            <p:ph type="body" idx="2"/>
          </p:nvPr>
        </p:nvSpPr>
        <p:spPr>
          <a:xfrm>
            <a:off x="4672563" y="1552950"/>
            <a:ext cx="3339900" cy="2665800"/>
          </a:xfrm>
          <a:prstGeom prst="rect">
            <a:avLst/>
          </a:prstGeom>
        </p:spPr>
        <p:txBody>
          <a:bodyPr spcFirstLastPara="1" wrap="square" lIns="91425" tIns="91425" rIns="91425" bIns="91425" anchor="t" anchorCtr="0">
            <a:noAutofit/>
          </a:bodyPr>
          <a:lstStyle>
            <a:lvl1pPr marL="457200" lvl="0" indent="-342900">
              <a:spcBef>
                <a:spcPts val="600"/>
              </a:spcBef>
              <a:spcAft>
                <a:spcPts val="0"/>
              </a:spcAft>
              <a:buSzPts val="1800"/>
              <a:buChar char="◉"/>
              <a:defRPr sz="1800"/>
            </a:lvl1pPr>
            <a:lvl2pPr marL="914400" lvl="1" indent="-342900">
              <a:spcBef>
                <a:spcPts val="0"/>
              </a:spcBef>
              <a:spcAft>
                <a:spcPts val="0"/>
              </a:spcAft>
              <a:buSzPts val="1800"/>
              <a:buChar char="◉"/>
              <a:defRPr/>
            </a:lvl2pPr>
            <a:lvl3pPr marL="1371600" lvl="2" indent="-342900">
              <a:spcBef>
                <a:spcPts val="0"/>
              </a:spcBef>
              <a:spcAft>
                <a:spcPts val="0"/>
              </a:spcAft>
              <a:buSzPts val="1800"/>
              <a:buChar char="■"/>
              <a:defRPr/>
            </a:lvl3pPr>
            <a:lvl4pPr marL="1828800" lvl="3" indent="-342900">
              <a:spcBef>
                <a:spcPts val="0"/>
              </a:spcBef>
              <a:spcAft>
                <a:spcPts val="0"/>
              </a:spcAft>
              <a:buSzPts val="1800"/>
              <a:buChar char="●"/>
              <a:defRPr/>
            </a:lvl4pPr>
            <a:lvl5pPr marL="2286000" lvl="4" indent="-342900">
              <a:spcBef>
                <a:spcPts val="0"/>
              </a:spcBef>
              <a:spcAft>
                <a:spcPts val="0"/>
              </a:spcAft>
              <a:buSzPts val="1800"/>
              <a:buChar char="○"/>
              <a:defRPr/>
            </a:lvl5pPr>
            <a:lvl6pPr marL="2743200" lvl="5" indent="-342900">
              <a:spcBef>
                <a:spcPts val="0"/>
              </a:spcBef>
              <a:spcAft>
                <a:spcPts val="0"/>
              </a:spcAft>
              <a:buSzPts val="1800"/>
              <a:buChar char="■"/>
              <a:defRPr/>
            </a:lvl6pPr>
            <a:lvl7pPr marL="3200400" lvl="6" indent="-342900">
              <a:spcBef>
                <a:spcPts val="0"/>
              </a:spcBef>
              <a:spcAft>
                <a:spcPts val="0"/>
              </a:spcAft>
              <a:buSzPts val="1800"/>
              <a:buChar char="●"/>
              <a:defRPr/>
            </a:lvl7pPr>
            <a:lvl8pPr marL="3657600" lvl="7" indent="-342900">
              <a:spcBef>
                <a:spcPts val="0"/>
              </a:spcBef>
              <a:spcAft>
                <a:spcPts val="0"/>
              </a:spcAft>
              <a:buSzPts val="1800"/>
              <a:buChar char="○"/>
              <a:defRPr/>
            </a:lvl8pPr>
            <a:lvl9pPr marL="4114800" lvl="8" indent="-342900">
              <a:spcBef>
                <a:spcPts val="0"/>
              </a:spcBef>
              <a:spcAft>
                <a:spcPts val="0"/>
              </a:spcAft>
              <a:buSzPts val="1800"/>
              <a:buChar char="■"/>
              <a:defRPr/>
            </a:lvl9pPr>
          </a:lstStyle>
          <a:p>
            <a:endParaRPr/>
          </a:p>
        </p:txBody>
      </p:sp>
      <p:sp>
        <p:nvSpPr>
          <p:cNvPr id="246" name="Google Shape;246;p6"/>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247"/>
        <p:cNvGrpSpPr/>
        <p:nvPr/>
      </p:nvGrpSpPr>
      <p:grpSpPr>
        <a:xfrm>
          <a:off x="0" y="0"/>
          <a:ext cx="0" cy="0"/>
          <a:chOff x="0" y="0"/>
          <a:chExt cx="0" cy="0"/>
        </a:xfrm>
      </p:grpSpPr>
      <p:sp>
        <p:nvSpPr>
          <p:cNvPr id="248" name="Google Shape;248;p7"/>
          <p:cNvSpPr/>
          <p:nvPr/>
        </p:nvSpPr>
        <p:spPr>
          <a:xfrm>
            <a:off x="-28575" y="4446775"/>
            <a:ext cx="9191625" cy="712478"/>
          </a:xfrm>
          <a:custGeom>
            <a:avLst/>
            <a:gdLst/>
            <a:ahLst/>
            <a:cxnLst/>
            <a:rect l="l" t="t" r="r" b="b"/>
            <a:pathLst>
              <a:path w="367665" h="41339" extrusionOk="0">
                <a:moveTo>
                  <a:pt x="381" y="381"/>
                </a:moveTo>
                <a:lnTo>
                  <a:pt x="16574" y="16383"/>
                </a:lnTo>
                <a:lnTo>
                  <a:pt x="31623" y="7430"/>
                </a:lnTo>
                <a:lnTo>
                  <a:pt x="62484" y="7239"/>
                </a:lnTo>
                <a:lnTo>
                  <a:pt x="77724" y="0"/>
                </a:lnTo>
                <a:lnTo>
                  <a:pt x="92964" y="19622"/>
                </a:lnTo>
                <a:lnTo>
                  <a:pt x="108014" y="30861"/>
                </a:lnTo>
                <a:lnTo>
                  <a:pt x="123063" y="30671"/>
                </a:lnTo>
                <a:lnTo>
                  <a:pt x="139065" y="15050"/>
                </a:lnTo>
                <a:lnTo>
                  <a:pt x="154115" y="11430"/>
                </a:lnTo>
                <a:lnTo>
                  <a:pt x="168783" y="3408"/>
                </a:lnTo>
                <a:lnTo>
                  <a:pt x="184404" y="21527"/>
                </a:lnTo>
                <a:lnTo>
                  <a:pt x="199644" y="22155"/>
                </a:lnTo>
                <a:lnTo>
                  <a:pt x="214694" y="36386"/>
                </a:lnTo>
                <a:lnTo>
                  <a:pt x="230124" y="36386"/>
                </a:lnTo>
                <a:lnTo>
                  <a:pt x="246126" y="29147"/>
                </a:lnTo>
                <a:lnTo>
                  <a:pt x="261176" y="29147"/>
                </a:lnTo>
                <a:lnTo>
                  <a:pt x="275463" y="16574"/>
                </a:lnTo>
                <a:lnTo>
                  <a:pt x="291656" y="24384"/>
                </a:lnTo>
                <a:lnTo>
                  <a:pt x="305943" y="11811"/>
                </a:lnTo>
                <a:lnTo>
                  <a:pt x="336804" y="11621"/>
                </a:lnTo>
                <a:lnTo>
                  <a:pt x="351854" y="16383"/>
                </a:lnTo>
                <a:lnTo>
                  <a:pt x="367665" y="4001"/>
                </a:lnTo>
                <a:lnTo>
                  <a:pt x="367284" y="41339"/>
                </a:lnTo>
                <a:lnTo>
                  <a:pt x="0" y="41339"/>
                </a:lnTo>
                <a:close/>
              </a:path>
            </a:pathLst>
          </a:custGeom>
          <a:solidFill>
            <a:schemeClr val="accent5"/>
          </a:solidFill>
          <a:ln>
            <a:noFill/>
          </a:ln>
        </p:spPr>
      </p:sp>
      <p:sp>
        <p:nvSpPr>
          <p:cNvPr id="249" name="Google Shape;249;p7"/>
          <p:cNvSpPr/>
          <p:nvPr/>
        </p:nvSpPr>
        <p:spPr>
          <a:xfrm>
            <a:off x="-28575" y="4578111"/>
            <a:ext cx="9191625" cy="584439"/>
          </a:xfrm>
          <a:custGeom>
            <a:avLst/>
            <a:gdLst/>
            <a:ahLst/>
            <a:cxnLst/>
            <a:rect l="l" t="t" r="r" b="b"/>
            <a:pathLst>
              <a:path w="367665" h="33910" extrusionOk="0">
                <a:moveTo>
                  <a:pt x="381" y="8001"/>
                </a:moveTo>
                <a:lnTo>
                  <a:pt x="16764" y="16266"/>
                </a:lnTo>
                <a:lnTo>
                  <a:pt x="47244" y="16266"/>
                </a:lnTo>
                <a:lnTo>
                  <a:pt x="62484" y="9925"/>
                </a:lnTo>
                <a:lnTo>
                  <a:pt x="77724" y="23434"/>
                </a:lnTo>
                <a:lnTo>
                  <a:pt x="92964" y="23434"/>
                </a:lnTo>
                <a:lnTo>
                  <a:pt x="107442" y="16266"/>
                </a:lnTo>
                <a:lnTo>
                  <a:pt x="122682" y="11855"/>
                </a:lnTo>
                <a:lnTo>
                  <a:pt x="138684" y="11855"/>
                </a:lnTo>
                <a:lnTo>
                  <a:pt x="153924" y="15714"/>
                </a:lnTo>
                <a:lnTo>
                  <a:pt x="168783" y="11028"/>
                </a:lnTo>
                <a:lnTo>
                  <a:pt x="184023" y="18471"/>
                </a:lnTo>
                <a:lnTo>
                  <a:pt x="199644" y="29775"/>
                </a:lnTo>
                <a:lnTo>
                  <a:pt x="214122" y="22055"/>
                </a:lnTo>
                <a:lnTo>
                  <a:pt x="229743" y="22055"/>
                </a:lnTo>
                <a:lnTo>
                  <a:pt x="245364" y="8546"/>
                </a:lnTo>
                <a:lnTo>
                  <a:pt x="260604" y="16266"/>
                </a:lnTo>
                <a:lnTo>
                  <a:pt x="275844" y="16266"/>
                </a:lnTo>
                <a:lnTo>
                  <a:pt x="291084" y="9925"/>
                </a:lnTo>
                <a:lnTo>
                  <a:pt x="321564" y="9925"/>
                </a:lnTo>
                <a:lnTo>
                  <a:pt x="336804" y="23158"/>
                </a:lnTo>
                <a:lnTo>
                  <a:pt x="351282" y="18471"/>
                </a:lnTo>
                <a:lnTo>
                  <a:pt x="367665" y="0"/>
                </a:lnTo>
                <a:lnTo>
                  <a:pt x="367665" y="33910"/>
                </a:lnTo>
                <a:lnTo>
                  <a:pt x="0" y="33910"/>
                </a:lnTo>
                <a:close/>
              </a:path>
            </a:pathLst>
          </a:custGeom>
          <a:solidFill>
            <a:srgbClr val="00CEF6">
              <a:alpha val="73460"/>
            </a:srgbClr>
          </a:solidFill>
          <a:ln>
            <a:noFill/>
          </a:ln>
        </p:spPr>
      </p:sp>
      <p:sp>
        <p:nvSpPr>
          <p:cNvPr id="250" name="Google Shape;250;p7"/>
          <p:cNvSpPr/>
          <p:nvPr/>
        </p:nvSpPr>
        <p:spPr>
          <a:xfrm rot="8100000">
            <a:off x="1847981" y="4252969"/>
            <a:ext cx="122612" cy="122612"/>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7"/>
          <p:cNvSpPr/>
          <p:nvPr/>
        </p:nvSpPr>
        <p:spPr>
          <a:xfrm rot="8100000">
            <a:off x="6038981" y="4536819"/>
            <a:ext cx="122612" cy="122612"/>
          </a:xfrm>
          <a:prstGeom prst="teardrop">
            <a:avLst>
              <a:gd name="adj" fmla="val 10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7"/>
          <p:cNvSpPr/>
          <p:nvPr/>
        </p:nvSpPr>
        <p:spPr>
          <a:xfrm rot="8100000">
            <a:off x="7181981" y="4570169"/>
            <a:ext cx="122612" cy="122612"/>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3" name="Google Shape;253;p7"/>
          <p:cNvGrpSpPr/>
          <p:nvPr/>
        </p:nvGrpSpPr>
        <p:grpSpPr>
          <a:xfrm>
            <a:off x="-9525" y="4462475"/>
            <a:ext cx="9167825" cy="595300"/>
            <a:chOff x="-9525" y="4462475"/>
            <a:chExt cx="9167825" cy="595300"/>
          </a:xfrm>
        </p:grpSpPr>
        <p:sp>
          <p:nvSpPr>
            <p:cNvPr id="254" name="Google Shape;254;p7"/>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chemeClr val="accent2"/>
              </a:solidFill>
              <a:prstDash val="solid"/>
              <a:round/>
              <a:headEnd type="none" w="med" len="med"/>
              <a:tailEnd type="none" w="med" len="med"/>
            </a:ln>
          </p:spPr>
        </p:sp>
        <p:sp>
          <p:nvSpPr>
            <p:cNvPr id="255" name="Google Shape;255;p7"/>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chemeClr val="accent2"/>
              </a:solidFill>
              <a:prstDash val="solid"/>
              <a:round/>
              <a:headEnd type="none" w="med" len="med"/>
              <a:tailEnd type="none" w="med" len="med"/>
            </a:ln>
          </p:spPr>
        </p:sp>
        <p:sp>
          <p:nvSpPr>
            <p:cNvPr id="256" name="Google Shape;256;p7"/>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chemeClr val="accent2"/>
              </a:solidFill>
              <a:prstDash val="solid"/>
              <a:round/>
              <a:headEnd type="none" w="med" len="med"/>
              <a:tailEnd type="none" w="med" len="med"/>
            </a:ln>
          </p:spPr>
        </p:sp>
      </p:grpSp>
      <p:grpSp>
        <p:nvGrpSpPr>
          <p:cNvPr id="257" name="Google Shape;257;p7"/>
          <p:cNvGrpSpPr/>
          <p:nvPr/>
        </p:nvGrpSpPr>
        <p:grpSpPr>
          <a:xfrm>
            <a:off x="-42837" y="4443488"/>
            <a:ext cx="9229575" cy="642788"/>
            <a:chOff x="-42837" y="4443488"/>
            <a:chExt cx="9229575" cy="642788"/>
          </a:xfrm>
        </p:grpSpPr>
        <p:sp>
          <p:nvSpPr>
            <p:cNvPr id="258" name="Google Shape;258;p7"/>
            <p:cNvSpPr/>
            <p:nvPr/>
          </p:nvSpPr>
          <p:spPr>
            <a:xfrm>
              <a:off x="1114450" y="49006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7"/>
            <p:cNvSpPr/>
            <p:nvPr/>
          </p:nvSpPr>
          <p:spPr>
            <a:xfrm>
              <a:off x="1495450" y="502927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7"/>
            <p:cNvSpPr/>
            <p:nvPr/>
          </p:nvSpPr>
          <p:spPr>
            <a:xfrm>
              <a:off x="733450" y="49721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7"/>
            <p:cNvSpPr/>
            <p:nvPr/>
          </p:nvSpPr>
          <p:spPr>
            <a:xfrm>
              <a:off x="352450" y="49626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7"/>
            <p:cNvSpPr/>
            <p:nvPr/>
          </p:nvSpPr>
          <p:spPr>
            <a:xfrm>
              <a:off x="-42837" y="46054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7"/>
            <p:cNvSpPr/>
            <p:nvPr/>
          </p:nvSpPr>
          <p:spPr>
            <a:xfrm>
              <a:off x="1876450" y="48340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7"/>
            <p:cNvSpPr/>
            <p:nvPr/>
          </p:nvSpPr>
          <p:spPr>
            <a:xfrm>
              <a:off x="2257450" y="48292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7"/>
            <p:cNvSpPr/>
            <p:nvPr/>
          </p:nvSpPr>
          <p:spPr>
            <a:xfrm>
              <a:off x="2638450" y="454826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7"/>
            <p:cNvSpPr/>
            <p:nvPr/>
          </p:nvSpPr>
          <p:spPr>
            <a:xfrm>
              <a:off x="3019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7"/>
            <p:cNvSpPr/>
            <p:nvPr/>
          </p:nvSpPr>
          <p:spPr>
            <a:xfrm>
              <a:off x="3400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7"/>
            <p:cNvSpPr/>
            <p:nvPr/>
          </p:nvSpPr>
          <p:spPr>
            <a:xfrm>
              <a:off x="3781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7"/>
            <p:cNvSpPr/>
            <p:nvPr/>
          </p:nvSpPr>
          <p:spPr>
            <a:xfrm>
              <a:off x="4162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7"/>
            <p:cNvSpPr/>
            <p:nvPr/>
          </p:nvSpPr>
          <p:spPr>
            <a:xfrm>
              <a:off x="4543450" y="46673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7"/>
            <p:cNvSpPr/>
            <p:nvPr/>
          </p:nvSpPr>
          <p:spPr>
            <a:xfrm>
              <a:off x="4924450" y="45435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7"/>
            <p:cNvSpPr/>
            <p:nvPr/>
          </p:nvSpPr>
          <p:spPr>
            <a:xfrm>
              <a:off x="5305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7"/>
            <p:cNvSpPr/>
            <p:nvPr/>
          </p:nvSpPr>
          <p:spPr>
            <a:xfrm>
              <a:off x="5686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7"/>
            <p:cNvSpPr/>
            <p:nvPr/>
          </p:nvSpPr>
          <p:spPr>
            <a:xfrm>
              <a:off x="6067450" y="48483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7"/>
            <p:cNvSpPr/>
            <p:nvPr/>
          </p:nvSpPr>
          <p:spPr>
            <a:xfrm>
              <a:off x="6448450" y="47292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7"/>
            <p:cNvSpPr/>
            <p:nvPr/>
          </p:nvSpPr>
          <p:spPr>
            <a:xfrm>
              <a:off x="6829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7"/>
            <p:cNvSpPr/>
            <p:nvPr/>
          </p:nvSpPr>
          <p:spPr>
            <a:xfrm>
              <a:off x="7210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7"/>
            <p:cNvSpPr/>
            <p:nvPr/>
          </p:nvSpPr>
          <p:spPr>
            <a:xfrm>
              <a:off x="7591450" y="44434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7"/>
            <p:cNvSpPr/>
            <p:nvPr/>
          </p:nvSpPr>
          <p:spPr>
            <a:xfrm>
              <a:off x="7972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7"/>
            <p:cNvSpPr/>
            <p:nvPr/>
          </p:nvSpPr>
          <p:spPr>
            <a:xfrm>
              <a:off x="8353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7"/>
            <p:cNvSpPr/>
            <p:nvPr/>
          </p:nvSpPr>
          <p:spPr>
            <a:xfrm>
              <a:off x="8734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7"/>
            <p:cNvSpPr/>
            <p:nvPr/>
          </p:nvSpPr>
          <p:spPr>
            <a:xfrm>
              <a:off x="9129738" y="48673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3" name="Google Shape;283;p7"/>
          <p:cNvSpPr/>
          <p:nvPr/>
        </p:nvSpPr>
        <p:spPr>
          <a:xfrm>
            <a:off x="2990700" y="458620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7"/>
          <p:cNvSpPr/>
          <p:nvPr/>
        </p:nvSpPr>
        <p:spPr>
          <a:xfrm>
            <a:off x="1085700" y="487195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7"/>
          <p:cNvSpPr/>
          <p:nvPr/>
        </p:nvSpPr>
        <p:spPr>
          <a:xfrm>
            <a:off x="4895700" y="4516032"/>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7"/>
          <p:cNvSpPr/>
          <p:nvPr/>
        </p:nvSpPr>
        <p:spPr>
          <a:xfrm rot="8100000">
            <a:off x="8699949" y="4329169"/>
            <a:ext cx="122612" cy="122612"/>
          </a:xfrm>
          <a:prstGeom prst="teardrop">
            <a:avLst>
              <a:gd name="adj" fmla="val 10000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7"/>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lvl1pPr lvl="0" rtl="0">
              <a:spcBef>
                <a:spcPts val="0"/>
              </a:spcBef>
              <a:spcAft>
                <a:spcPts val="0"/>
              </a:spcAft>
              <a:buSzPts val="2000"/>
              <a:buNone/>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a:endParaRPr/>
          </a:p>
        </p:txBody>
      </p:sp>
      <p:sp>
        <p:nvSpPr>
          <p:cNvPr id="288" name="Google Shape;288;p7"/>
          <p:cNvSpPr txBox="1">
            <a:spLocks noGrp="1"/>
          </p:cNvSpPr>
          <p:nvPr>
            <p:ph type="body" idx="1"/>
          </p:nvPr>
        </p:nvSpPr>
        <p:spPr>
          <a:xfrm>
            <a:off x="705900" y="1626600"/>
            <a:ext cx="2471700" cy="2702700"/>
          </a:xfrm>
          <a:prstGeom prst="rect">
            <a:avLst/>
          </a:prstGeom>
        </p:spPr>
        <p:txBody>
          <a:bodyPr spcFirstLastPara="1" wrap="square" lIns="91425" tIns="91425" rIns="91425" bIns="91425" anchor="t" anchorCtr="0">
            <a:noAutofit/>
          </a:bodyPr>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289" name="Google Shape;289;p7"/>
          <p:cNvSpPr txBox="1">
            <a:spLocks noGrp="1"/>
          </p:cNvSpPr>
          <p:nvPr>
            <p:ph type="body" idx="2"/>
          </p:nvPr>
        </p:nvSpPr>
        <p:spPr>
          <a:xfrm>
            <a:off x="3304125" y="1626600"/>
            <a:ext cx="2471700" cy="2702700"/>
          </a:xfrm>
          <a:prstGeom prst="rect">
            <a:avLst/>
          </a:prstGeom>
        </p:spPr>
        <p:txBody>
          <a:bodyPr spcFirstLastPara="1" wrap="square" lIns="91425" tIns="91425" rIns="91425" bIns="91425" anchor="t" anchorCtr="0">
            <a:noAutofit/>
          </a:bodyPr>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290" name="Google Shape;290;p7"/>
          <p:cNvSpPr txBox="1">
            <a:spLocks noGrp="1"/>
          </p:cNvSpPr>
          <p:nvPr>
            <p:ph type="body" idx="3"/>
          </p:nvPr>
        </p:nvSpPr>
        <p:spPr>
          <a:xfrm>
            <a:off x="5902350" y="1626600"/>
            <a:ext cx="2471700" cy="2702700"/>
          </a:xfrm>
          <a:prstGeom prst="rect">
            <a:avLst/>
          </a:prstGeom>
        </p:spPr>
        <p:txBody>
          <a:bodyPr spcFirstLastPara="1" wrap="square" lIns="91425" tIns="91425" rIns="91425" bIns="91425" anchor="t" anchorCtr="0">
            <a:noAutofit/>
          </a:bodyPr>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291" name="Google Shape;291;p7"/>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92"/>
        <p:cNvGrpSpPr/>
        <p:nvPr/>
      </p:nvGrpSpPr>
      <p:grpSpPr>
        <a:xfrm>
          <a:off x="0" y="0"/>
          <a:ext cx="0" cy="0"/>
          <a:chOff x="0" y="0"/>
          <a:chExt cx="0" cy="0"/>
        </a:xfrm>
      </p:grpSpPr>
      <p:sp>
        <p:nvSpPr>
          <p:cNvPr id="293" name="Google Shape;293;p8"/>
          <p:cNvSpPr/>
          <p:nvPr/>
        </p:nvSpPr>
        <p:spPr>
          <a:xfrm>
            <a:off x="-28575" y="4446775"/>
            <a:ext cx="9191625" cy="712478"/>
          </a:xfrm>
          <a:custGeom>
            <a:avLst/>
            <a:gdLst/>
            <a:ahLst/>
            <a:cxnLst/>
            <a:rect l="l" t="t" r="r" b="b"/>
            <a:pathLst>
              <a:path w="367665" h="41339" extrusionOk="0">
                <a:moveTo>
                  <a:pt x="381" y="381"/>
                </a:moveTo>
                <a:lnTo>
                  <a:pt x="16574" y="16383"/>
                </a:lnTo>
                <a:lnTo>
                  <a:pt x="31623" y="7430"/>
                </a:lnTo>
                <a:lnTo>
                  <a:pt x="62484" y="7239"/>
                </a:lnTo>
                <a:lnTo>
                  <a:pt x="77724" y="0"/>
                </a:lnTo>
                <a:lnTo>
                  <a:pt x="92964" y="19622"/>
                </a:lnTo>
                <a:lnTo>
                  <a:pt x="108014" y="30861"/>
                </a:lnTo>
                <a:lnTo>
                  <a:pt x="123063" y="30671"/>
                </a:lnTo>
                <a:lnTo>
                  <a:pt x="139065" y="15050"/>
                </a:lnTo>
                <a:lnTo>
                  <a:pt x="154115" y="11430"/>
                </a:lnTo>
                <a:lnTo>
                  <a:pt x="168783" y="3408"/>
                </a:lnTo>
                <a:lnTo>
                  <a:pt x="184404" y="21527"/>
                </a:lnTo>
                <a:lnTo>
                  <a:pt x="199644" y="22155"/>
                </a:lnTo>
                <a:lnTo>
                  <a:pt x="214694" y="36386"/>
                </a:lnTo>
                <a:lnTo>
                  <a:pt x="230124" y="36386"/>
                </a:lnTo>
                <a:lnTo>
                  <a:pt x="246126" y="29147"/>
                </a:lnTo>
                <a:lnTo>
                  <a:pt x="261176" y="29147"/>
                </a:lnTo>
                <a:lnTo>
                  <a:pt x="275463" y="16574"/>
                </a:lnTo>
                <a:lnTo>
                  <a:pt x="291656" y="24384"/>
                </a:lnTo>
                <a:lnTo>
                  <a:pt x="305943" y="11811"/>
                </a:lnTo>
                <a:lnTo>
                  <a:pt x="336804" y="11621"/>
                </a:lnTo>
                <a:lnTo>
                  <a:pt x="351854" y="16383"/>
                </a:lnTo>
                <a:lnTo>
                  <a:pt x="367665" y="4001"/>
                </a:lnTo>
                <a:lnTo>
                  <a:pt x="367284" y="41339"/>
                </a:lnTo>
                <a:lnTo>
                  <a:pt x="0" y="41339"/>
                </a:lnTo>
                <a:close/>
              </a:path>
            </a:pathLst>
          </a:custGeom>
          <a:solidFill>
            <a:schemeClr val="accent5"/>
          </a:solidFill>
          <a:ln>
            <a:noFill/>
          </a:ln>
        </p:spPr>
      </p:sp>
      <p:sp>
        <p:nvSpPr>
          <p:cNvPr id="294" name="Google Shape;294;p8"/>
          <p:cNvSpPr/>
          <p:nvPr/>
        </p:nvSpPr>
        <p:spPr>
          <a:xfrm>
            <a:off x="-28575" y="4578111"/>
            <a:ext cx="9191625" cy="584439"/>
          </a:xfrm>
          <a:custGeom>
            <a:avLst/>
            <a:gdLst/>
            <a:ahLst/>
            <a:cxnLst/>
            <a:rect l="l" t="t" r="r" b="b"/>
            <a:pathLst>
              <a:path w="367665" h="33910" extrusionOk="0">
                <a:moveTo>
                  <a:pt x="381" y="8001"/>
                </a:moveTo>
                <a:lnTo>
                  <a:pt x="16764" y="16266"/>
                </a:lnTo>
                <a:lnTo>
                  <a:pt x="47244" y="16266"/>
                </a:lnTo>
                <a:lnTo>
                  <a:pt x="62484" y="9925"/>
                </a:lnTo>
                <a:lnTo>
                  <a:pt x="77724" y="23434"/>
                </a:lnTo>
                <a:lnTo>
                  <a:pt x="92964" y="23434"/>
                </a:lnTo>
                <a:lnTo>
                  <a:pt x="107442" y="16266"/>
                </a:lnTo>
                <a:lnTo>
                  <a:pt x="122682" y="11855"/>
                </a:lnTo>
                <a:lnTo>
                  <a:pt x="138684" y="11855"/>
                </a:lnTo>
                <a:lnTo>
                  <a:pt x="153924" y="15714"/>
                </a:lnTo>
                <a:lnTo>
                  <a:pt x="168783" y="11028"/>
                </a:lnTo>
                <a:lnTo>
                  <a:pt x="184023" y="18471"/>
                </a:lnTo>
                <a:lnTo>
                  <a:pt x="199644" y="29775"/>
                </a:lnTo>
                <a:lnTo>
                  <a:pt x="214122" y="22055"/>
                </a:lnTo>
                <a:lnTo>
                  <a:pt x="229743" y="22055"/>
                </a:lnTo>
                <a:lnTo>
                  <a:pt x="245364" y="8546"/>
                </a:lnTo>
                <a:lnTo>
                  <a:pt x="260604" y="16266"/>
                </a:lnTo>
                <a:lnTo>
                  <a:pt x="275844" y="16266"/>
                </a:lnTo>
                <a:lnTo>
                  <a:pt x="291084" y="9925"/>
                </a:lnTo>
                <a:lnTo>
                  <a:pt x="321564" y="9925"/>
                </a:lnTo>
                <a:lnTo>
                  <a:pt x="336804" y="23158"/>
                </a:lnTo>
                <a:lnTo>
                  <a:pt x="351282" y="18471"/>
                </a:lnTo>
                <a:lnTo>
                  <a:pt x="367665" y="0"/>
                </a:lnTo>
                <a:lnTo>
                  <a:pt x="367665" y="33910"/>
                </a:lnTo>
                <a:lnTo>
                  <a:pt x="0" y="33910"/>
                </a:lnTo>
                <a:close/>
              </a:path>
            </a:pathLst>
          </a:custGeom>
          <a:solidFill>
            <a:srgbClr val="00CEF6">
              <a:alpha val="73460"/>
            </a:srgbClr>
          </a:solidFill>
          <a:ln>
            <a:noFill/>
          </a:ln>
        </p:spPr>
      </p:sp>
      <p:sp>
        <p:nvSpPr>
          <p:cNvPr id="295" name="Google Shape;295;p8"/>
          <p:cNvSpPr/>
          <p:nvPr/>
        </p:nvSpPr>
        <p:spPr>
          <a:xfrm rot="8100000">
            <a:off x="1847981" y="4252969"/>
            <a:ext cx="122612" cy="122612"/>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8"/>
          <p:cNvSpPr/>
          <p:nvPr/>
        </p:nvSpPr>
        <p:spPr>
          <a:xfrm rot="8100000">
            <a:off x="6038981" y="4536819"/>
            <a:ext cx="122612" cy="122612"/>
          </a:xfrm>
          <a:prstGeom prst="teardrop">
            <a:avLst>
              <a:gd name="adj" fmla="val 10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8"/>
          <p:cNvSpPr/>
          <p:nvPr/>
        </p:nvSpPr>
        <p:spPr>
          <a:xfrm rot="8100000">
            <a:off x="7181981" y="4570169"/>
            <a:ext cx="122612" cy="122612"/>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8" name="Google Shape;298;p8"/>
          <p:cNvGrpSpPr/>
          <p:nvPr/>
        </p:nvGrpSpPr>
        <p:grpSpPr>
          <a:xfrm>
            <a:off x="-9525" y="4462475"/>
            <a:ext cx="9167825" cy="595300"/>
            <a:chOff x="-9525" y="4462475"/>
            <a:chExt cx="9167825" cy="595300"/>
          </a:xfrm>
        </p:grpSpPr>
        <p:sp>
          <p:nvSpPr>
            <p:cNvPr id="299" name="Google Shape;299;p8"/>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chemeClr val="accent2"/>
              </a:solidFill>
              <a:prstDash val="solid"/>
              <a:round/>
              <a:headEnd type="none" w="med" len="med"/>
              <a:tailEnd type="none" w="med" len="med"/>
            </a:ln>
          </p:spPr>
        </p:sp>
        <p:sp>
          <p:nvSpPr>
            <p:cNvPr id="300" name="Google Shape;300;p8"/>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chemeClr val="accent2"/>
              </a:solidFill>
              <a:prstDash val="solid"/>
              <a:round/>
              <a:headEnd type="none" w="med" len="med"/>
              <a:tailEnd type="none" w="med" len="med"/>
            </a:ln>
          </p:spPr>
        </p:sp>
        <p:sp>
          <p:nvSpPr>
            <p:cNvPr id="301" name="Google Shape;301;p8"/>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chemeClr val="accent2"/>
              </a:solidFill>
              <a:prstDash val="solid"/>
              <a:round/>
              <a:headEnd type="none" w="med" len="med"/>
              <a:tailEnd type="none" w="med" len="med"/>
            </a:ln>
          </p:spPr>
        </p:sp>
      </p:grpSp>
      <p:grpSp>
        <p:nvGrpSpPr>
          <p:cNvPr id="302" name="Google Shape;302;p8"/>
          <p:cNvGrpSpPr/>
          <p:nvPr/>
        </p:nvGrpSpPr>
        <p:grpSpPr>
          <a:xfrm>
            <a:off x="-42837" y="4443488"/>
            <a:ext cx="9229575" cy="642788"/>
            <a:chOff x="-42837" y="4443488"/>
            <a:chExt cx="9229575" cy="642788"/>
          </a:xfrm>
        </p:grpSpPr>
        <p:sp>
          <p:nvSpPr>
            <p:cNvPr id="303" name="Google Shape;303;p8"/>
            <p:cNvSpPr/>
            <p:nvPr/>
          </p:nvSpPr>
          <p:spPr>
            <a:xfrm>
              <a:off x="1114450" y="49006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8"/>
            <p:cNvSpPr/>
            <p:nvPr/>
          </p:nvSpPr>
          <p:spPr>
            <a:xfrm>
              <a:off x="1495450" y="502927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8"/>
            <p:cNvSpPr/>
            <p:nvPr/>
          </p:nvSpPr>
          <p:spPr>
            <a:xfrm>
              <a:off x="733450" y="49721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8"/>
            <p:cNvSpPr/>
            <p:nvPr/>
          </p:nvSpPr>
          <p:spPr>
            <a:xfrm>
              <a:off x="352450" y="49626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8"/>
            <p:cNvSpPr/>
            <p:nvPr/>
          </p:nvSpPr>
          <p:spPr>
            <a:xfrm>
              <a:off x="-42837" y="46054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8"/>
            <p:cNvSpPr/>
            <p:nvPr/>
          </p:nvSpPr>
          <p:spPr>
            <a:xfrm>
              <a:off x="1876450" y="48340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8"/>
            <p:cNvSpPr/>
            <p:nvPr/>
          </p:nvSpPr>
          <p:spPr>
            <a:xfrm>
              <a:off x="2257450" y="48292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8"/>
            <p:cNvSpPr/>
            <p:nvPr/>
          </p:nvSpPr>
          <p:spPr>
            <a:xfrm>
              <a:off x="2638450" y="454826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8"/>
            <p:cNvSpPr/>
            <p:nvPr/>
          </p:nvSpPr>
          <p:spPr>
            <a:xfrm>
              <a:off x="3019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8"/>
            <p:cNvSpPr/>
            <p:nvPr/>
          </p:nvSpPr>
          <p:spPr>
            <a:xfrm>
              <a:off x="3400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8"/>
            <p:cNvSpPr/>
            <p:nvPr/>
          </p:nvSpPr>
          <p:spPr>
            <a:xfrm>
              <a:off x="3781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8"/>
            <p:cNvSpPr/>
            <p:nvPr/>
          </p:nvSpPr>
          <p:spPr>
            <a:xfrm>
              <a:off x="4162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8"/>
            <p:cNvSpPr/>
            <p:nvPr/>
          </p:nvSpPr>
          <p:spPr>
            <a:xfrm>
              <a:off x="4543450" y="46673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8"/>
            <p:cNvSpPr/>
            <p:nvPr/>
          </p:nvSpPr>
          <p:spPr>
            <a:xfrm>
              <a:off x="4924450" y="45435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8"/>
            <p:cNvSpPr/>
            <p:nvPr/>
          </p:nvSpPr>
          <p:spPr>
            <a:xfrm>
              <a:off x="5305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8"/>
            <p:cNvSpPr/>
            <p:nvPr/>
          </p:nvSpPr>
          <p:spPr>
            <a:xfrm>
              <a:off x="5686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8"/>
            <p:cNvSpPr/>
            <p:nvPr/>
          </p:nvSpPr>
          <p:spPr>
            <a:xfrm>
              <a:off x="6067450" y="48483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8"/>
            <p:cNvSpPr/>
            <p:nvPr/>
          </p:nvSpPr>
          <p:spPr>
            <a:xfrm>
              <a:off x="6448450" y="47292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8"/>
            <p:cNvSpPr/>
            <p:nvPr/>
          </p:nvSpPr>
          <p:spPr>
            <a:xfrm>
              <a:off x="6829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8"/>
            <p:cNvSpPr/>
            <p:nvPr/>
          </p:nvSpPr>
          <p:spPr>
            <a:xfrm>
              <a:off x="7210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8"/>
            <p:cNvSpPr/>
            <p:nvPr/>
          </p:nvSpPr>
          <p:spPr>
            <a:xfrm>
              <a:off x="7591450" y="44434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8"/>
            <p:cNvSpPr/>
            <p:nvPr/>
          </p:nvSpPr>
          <p:spPr>
            <a:xfrm>
              <a:off x="7972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8"/>
            <p:cNvSpPr/>
            <p:nvPr/>
          </p:nvSpPr>
          <p:spPr>
            <a:xfrm>
              <a:off x="8353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8"/>
            <p:cNvSpPr/>
            <p:nvPr/>
          </p:nvSpPr>
          <p:spPr>
            <a:xfrm>
              <a:off x="8734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8"/>
            <p:cNvSpPr/>
            <p:nvPr/>
          </p:nvSpPr>
          <p:spPr>
            <a:xfrm>
              <a:off x="9129738" y="48673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8" name="Google Shape;328;p8"/>
          <p:cNvSpPr/>
          <p:nvPr/>
        </p:nvSpPr>
        <p:spPr>
          <a:xfrm>
            <a:off x="2990700" y="458620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8"/>
          <p:cNvSpPr/>
          <p:nvPr/>
        </p:nvSpPr>
        <p:spPr>
          <a:xfrm>
            <a:off x="1085700" y="487195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8"/>
          <p:cNvSpPr/>
          <p:nvPr/>
        </p:nvSpPr>
        <p:spPr>
          <a:xfrm>
            <a:off x="4895700" y="4516032"/>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8"/>
          <p:cNvSpPr/>
          <p:nvPr/>
        </p:nvSpPr>
        <p:spPr>
          <a:xfrm rot="8100000">
            <a:off x="8699949" y="4329169"/>
            <a:ext cx="122612" cy="122612"/>
          </a:xfrm>
          <a:prstGeom prst="teardrop">
            <a:avLst>
              <a:gd name="adj" fmla="val 10000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8"/>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333" name="Google Shape;333;p8"/>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76"/>
        <p:cNvGrpSpPr/>
        <p:nvPr/>
      </p:nvGrpSpPr>
      <p:grpSpPr>
        <a:xfrm>
          <a:off x="0" y="0"/>
          <a:ext cx="0" cy="0"/>
          <a:chOff x="0" y="0"/>
          <a:chExt cx="0" cy="0"/>
        </a:xfrm>
      </p:grpSpPr>
      <p:sp>
        <p:nvSpPr>
          <p:cNvPr id="377" name="Google Shape;377;p10"/>
          <p:cNvSpPr/>
          <p:nvPr/>
        </p:nvSpPr>
        <p:spPr>
          <a:xfrm>
            <a:off x="-28575" y="4446775"/>
            <a:ext cx="9191625" cy="712478"/>
          </a:xfrm>
          <a:custGeom>
            <a:avLst/>
            <a:gdLst/>
            <a:ahLst/>
            <a:cxnLst/>
            <a:rect l="l" t="t" r="r" b="b"/>
            <a:pathLst>
              <a:path w="367665" h="41339" extrusionOk="0">
                <a:moveTo>
                  <a:pt x="381" y="381"/>
                </a:moveTo>
                <a:lnTo>
                  <a:pt x="16574" y="16383"/>
                </a:lnTo>
                <a:lnTo>
                  <a:pt x="31623" y="7430"/>
                </a:lnTo>
                <a:lnTo>
                  <a:pt x="62484" y="7239"/>
                </a:lnTo>
                <a:lnTo>
                  <a:pt x="77724" y="0"/>
                </a:lnTo>
                <a:lnTo>
                  <a:pt x="92964" y="19622"/>
                </a:lnTo>
                <a:lnTo>
                  <a:pt x="108014" y="30861"/>
                </a:lnTo>
                <a:lnTo>
                  <a:pt x="123063" y="30671"/>
                </a:lnTo>
                <a:lnTo>
                  <a:pt x="139065" y="15050"/>
                </a:lnTo>
                <a:lnTo>
                  <a:pt x="154115" y="11430"/>
                </a:lnTo>
                <a:lnTo>
                  <a:pt x="168783" y="3408"/>
                </a:lnTo>
                <a:lnTo>
                  <a:pt x="184404" y="21527"/>
                </a:lnTo>
                <a:lnTo>
                  <a:pt x="199644" y="22155"/>
                </a:lnTo>
                <a:lnTo>
                  <a:pt x="214694" y="36386"/>
                </a:lnTo>
                <a:lnTo>
                  <a:pt x="230124" y="36386"/>
                </a:lnTo>
                <a:lnTo>
                  <a:pt x="246126" y="29147"/>
                </a:lnTo>
                <a:lnTo>
                  <a:pt x="261176" y="29147"/>
                </a:lnTo>
                <a:lnTo>
                  <a:pt x="275463" y="16574"/>
                </a:lnTo>
                <a:lnTo>
                  <a:pt x="291656" y="24384"/>
                </a:lnTo>
                <a:lnTo>
                  <a:pt x="305943" y="11811"/>
                </a:lnTo>
                <a:lnTo>
                  <a:pt x="336804" y="11621"/>
                </a:lnTo>
                <a:lnTo>
                  <a:pt x="351854" y="16383"/>
                </a:lnTo>
                <a:lnTo>
                  <a:pt x="367665" y="4001"/>
                </a:lnTo>
                <a:lnTo>
                  <a:pt x="367284" y="41339"/>
                </a:lnTo>
                <a:lnTo>
                  <a:pt x="0" y="41339"/>
                </a:lnTo>
                <a:close/>
              </a:path>
            </a:pathLst>
          </a:custGeom>
          <a:solidFill>
            <a:schemeClr val="accent5"/>
          </a:solidFill>
          <a:ln>
            <a:noFill/>
          </a:ln>
        </p:spPr>
      </p:sp>
      <p:sp>
        <p:nvSpPr>
          <p:cNvPr id="378" name="Google Shape;378;p10"/>
          <p:cNvSpPr/>
          <p:nvPr/>
        </p:nvSpPr>
        <p:spPr>
          <a:xfrm>
            <a:off x="-28575" y="4578111"/>
            <a:ext cx="9191625" cy="584439"/>
          </a:xfrm>
          <a:custGeom>
            <a:avLst/>
            <a:gdLst/>
            <a:ahLst/>
            <a:cxnLst/>
            <a:rect l="l" t="t" r="r" b="b"/>
            <a:pathLst>
              <a:path w="367665" h="33910" extrusionOk="0">
                <a:moveTo>
                  <a:pt x="381" y="8001"/>
                </a:moveTo>
                <a:lnTo>
                  <a:pt x="16764" y="16266"/>
                </a:lnTo>
                <a:lnTo>
                  <a:pt x="47244" y="16266"/>
                </a:lnTo>
                <a:lnTo>
                  <a:pt x="62484" y="9925"/>
                </a:lnTo>
                <a:lnTo>
                  <a:pt x="77724" y="23434"/>
                </a:lnTo>
                <a:lnTo>
                  <a:pt x="92964" y="23434"/>
                </a:lnTo>
                <a:lnTo>
                  <a:pt x="107442" y="16266"/>
                </a:lnTo>
                <a:lnTo>
                  <a:pt x="122682" y="11855"/>
                </a:lnTo>
                <a:lnTo>
                  <a:pt x="138684" y="11855"/>
                </a:lnTo>
                <a:lnTo>
                  <a:pt x="153924" y="15714"/>
                </a:lnTo>
                <a:lnTo>
                  <a:pt x="168783" y="11028"/>
                </a:lnTo>
                <a:lnTo>
                  <a:pt x="184023" y="18471"/>
                </a:lnTo>
                <a:lnTo>
                  <a:pt x="199644" y="29775"/>
                </a:lnTo>
                <a:lnTo>
                  <a:pt x="214122" y="22055"/>
                </a:lnTo>
                <a:lnTo>
                  <a:pt x="229743" y="22055"/>
                </a:lnTo>
                <a:lnTo>
                  <a:pt x="245364" y="8546"/>
                </a:lnTo>
                <a:lnTo>
                  <a:pt x="260604" y="16266"/>
                </a:lnTo>
                <a:lnTo>
                  <a:pt x="275844" y="16266"/>
                </a:lnTo>
                <a:lnTo>
                  <a:pt x="291084" y="9925"/>
                </a:lnTo>
                <a:lnTo>
                  <a:pt x="321564" y="9925"/>
                </a:lnTo>
                <a:lnTo>
                  <a:pt x="336804" y="23158"/>
                </a:lnTo>
                <a:lnTo>
                  <a:pt x="351282" y="18471"/>
                </a:lnTo>
                <a:lnTo>
                  <a:pt x="367665" y="0"/>
                </a:lnTo>
                <a:lnTo>
                  <a:pt x="367665" y="33910"/>
                </a:lnTo>
                <a:lnTo>
                  <a:pt x="0" y="33910"/>
                </a:lnTo>
                <a:close/>
              </a:path>
            </a:pathLst>
          </a:custGeom>
          <a:solidFill>
            <a:srgbClr val="00CEF6">
              <a:alpha val="73460"/>
            </a:srgbClr>
          </a:solidFill>
          <a:ln>
            <a:noFill/>
          </a:ln>
        </p:spPr>
      </p:sp>
      <p:sp>
        <p:nvSpPr>
          <p:cNvPr id="379" name="Google Shape;379;p10"/>
          <p:cNvSpPr/>
          <p:nvPr/>
        </p:nvSpPr>
        <p:spPr>
          <a:xfrm rot="8100000">
            <a:off x="1847981" y="4252969"/>
            <a:ext cx="122612" cy="122612"/>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10"/>
          <p:cNvSpPr/>
          <p:nvPr/>
        </p:nvSpPr>
        <p:spPr>
          <a:xfrm rot="8100000">
            <a:off x="6038981" y="4536819"/>
            <a:ext cx="122612" cy="122612"/>
          </a:xfrm>
          <a:prstGeom prst="teardrop">
            <a:avLst>
              <a:gd name="adj" fmla="val 10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10"/>
          <p:cNvSpPr/>
          <p:nvPr/>
        </p:nvSpPr>
        <p:spPr>
          <a:xfrm rot="8100000">
            <a:off x="7181981" y="4570169"/>
            <a:ext cx="122612" cy="122612"/>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2" name="Google Shape;382;p10"/>
          <p:cNvGrpSpPr/>
          <p:nvPr/>
        </p:nvGrpSpPr>
        <p:grpSpPr>
          <a:xfrm>
            <a:off x="-9525" y="4462475"/>
            <a:ext cx="9167825" cy="595300"/>
            <a:chOff x="-9525" y="4462475"/>
            <a:chExt cx="9167825" cy="595300"/>
          </a:xfrm>
        </p:grpSpPr>
        <p:sp>
          <p:nvSpPr>
            <p:cNvPr id="383" name="Google Shape;383;p10"/>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chemeClr val="accent2"/>
              </a:solidFill>
              <a:prstDash val="solid"/>
              <a:round/>
              <a:headEnd type="none" w="med" len="med"/>
              <a:tailEnd type="none" w="med" len="med"/>
            </a:ln>
          </p:spPr>
        </p:sp>
        <p:sp>
          <p:nvSpPr>
            <p:cNvPr id="384" name="Google Shape;384;p10"/>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chemeClr val="accent2"/>
              </a:solidFill>
              <a:prstDash val="solid"/>
              <a:round/>
              <a:headEnd type="none" w="med" len="med"/>
              <a:tailEnd type="none" w="med" len="med"/>
            </a:ln>
          </p:spPr>
        </p:sp>
        <p:sp>
          <p:nvSpPr>
            <p:cNvPr id="385" name="Google Shape;385;p10"/>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chemeClr val="accent2"/>
              </a:solidFill>
              <a:prstDash val="solid"/>
              <a:round/>
              <a:headEnd type="none" w="med" len="med"/>
              <a:tailEnd type="none" w="med" len="med"/>
            </a:ln>
          </p:spPr>
        </p:sp>
      </p:grpSp>
      <p:grpSp>
        <p:nvGrpSpPr>
          <p:cNvPr id="386" name="Google Shape;386;p10"/>
          <p:cNvGrpSpPr/>
          <p:nvPr/>
        </p:nvGrpSpPr>
        <p:grpSpPr>
          <a:xfrm>
            <a:off x="-42837" y="4443488"/>
            <a:ext cx="9229575" cy="642788"/>
            <a:chOff x="-42837" y="4443488"/>
            <a:chExt cx="9229575" cy="642788"/>
          </a:xfrm>
        </p:grpSpPr>
        <p:sp>
          <p:nvSpPr>
            <p:cNvPr id="387" name="Google Shape;387;p10"/>
            <p:cNvSpPr/>
            <p:nvPr/>
          </p:nvSpPr>
          <p:spPr>
            <a:xfrm>
              <a:off x="1114450" y="49006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10"/>
            <p:cNvSpPr/>
            <p:nvPr/>
          </p:nvSpPr>
          <p:spPr>
            <a:xfrm>
              <a:off x="1495450" y="502927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10"/>
            <p:cNvSpPr/>
            <p:nvPr/>
          </p:nvSpPr>
          <p:spPr>
            <a:xfrm>
              <a:off x="733450" y="49721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10"/>
            <p:cNvSpPr/>
            <p:nvPr/>
          </p:nvSpPr>
          <p:spPr>
            <a:xfrm>
              <a:off x="352450" y="49626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10"/>
            <p:cNvSpPr/>
            <p:nvPr/>
          </p:nvSpPr>
          <p:spPr>
            <a:xfrm>
              <a:off x="-42837" y="46054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10"/>
            <p:cNvSpPr/>
            <p:nvPr/>
          </p:nvSpPr>
          <p:spPr>
            <a:xfrm>
              <a:off x="1876450" y="48340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10"/>
            <p:cNvSpPr/>
            <p:nvPr/>
          </p:nvSpPr>
          <p:spPr>
            <a:xfrm>
              <a:off x="2257450" y="48292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10"/>
            <p:cNvSpPr/>
            <p:nvPr/>
          </p:nvSpPr>
          <p:spPr>
            <a:xfrm>
              <a:off x="2638450" y="454826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10"/>
            <p:cNvSpPr/>
            <p:nvPr/>
          </p:nvSpPr>
          <p:spPr>
            <a:xfrm>
              <a:off x="3019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10"/>
            <p:cNvSpPr/>
            <p:nvPr/>
          </p:nvSpPr>
          <p:spPr>
            <a:xfrm>
              <a:off x="3400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10"/>
            <p:cNvSpPr/>
            <p:nvPr/>
          </p:nvSpPr>
          <p:spPr>
            <a:xfrm>
              <a:off x="3781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10"/>
            <p:cNvSpPr/>
            <p:nvPr/>
          </p:nvSpPr>
          <p:spPr>
            <a:xfrm>
              <a:off x="4162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10"/>
            <p:cNvSpPr/>
            <p:nvPr/>
          </p:nvSpPr>
          <p:spPr>
            <a:xfrm>
              <a:off x="4543450" y="46673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10"/>
            <p:cNvSpPr/>
            <p:nvPr/>
          </p:nvSpPr>
          <p:spPr>
            <a:xfrm>
              <a:off x="4924450" y="45435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10"/>
            <p:cNvSpPr/>
            <p:nvPr/>
          </p:nvSpPr>
          <p:spPr>
            <a:xfrm>
              <a:off x="5305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10"/>
            <p:cNvSpPr/>
            <p:nvPr/>
          </p:nvSpPr>
          <p:spPr>
            <a:xfrm>
              <a:off x="5686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10"/>
            <p:cNvSpPr/>
            <p:nvPr/>
          </p:nvSpPr>
          <p:spPr>
            <a:xfrm>
              <a:off x="6067450" y="48483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10"/>
            <p:cNvSpPr/>
            <p:nvPr/>
          </p:nvSpPr>
          <p:spPr>
            <a:xfrm>
              <a:off x="6448450" y="47292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10"/>
            <p:cNvSpPr/>
            <p:nvPr/>
          </p:nvSpPr>
          <p:spPr>
            <a:xfrm>
              <a:off x="6829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10"/>
            <p:cNvSpPr/>
            <p:nvPr/>
          </p:nvSpPr>
          <p:spPr>
            <a:xfrm>
              <a:off x="7210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10"/>
            <p:cNvSpPr/>
            <p:nvPr/>
          </p:nvSpPr>
          <p:spPr>
            <a:xfrm>
              <a:off x="7591450" y="44434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10"/>
            <p:cNvSpPr/>
            <p:nvPr/>
          </p:nvSpPr>
          <p:spPr>
            <a:xfrm>
              <a:off x="7972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10"/>
            <p:cNvSpPr/>
            <p:nvPr/>
          </p:nvSpPr>
          <p:spPr>
            <a:xfrm>
              <a:off x="8353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10"/>
            <p:cNvSpPr/>
            <p:nvPr/>
          </p:nvSpPr>
          <p:spPr>
            <a:xfrm>
              <a:off x="8734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10"/>
            <p:cNvSpPr/>
            <p:nvPr/>
          </p:nvSpPr>
          <p:spPr>
            <a:xfrm>
              <a:off x="9129738" y="48673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2" name="Google Shape;412;p10"/>
          <p:cNvSpPr/>
          <p:nvPr/>
        </p:nvSpPr>
        <p:spPr>
          <a:xfrm>
            <a:off x="2990700" y="458620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10"/>
          <p:cNvSpPr/>
          <p:nvPr/>
        </p:nvSpPr>
        <p:spPr>
          <a:xfrm>
            <a:off x="1085700" y="487195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10"/>
          <p:cNvSpPr/>
          <p:nvPr/>
        </p:nvSpPr>
        <p:spPr>
          <a:xfrm>
            <a:off x="4895700" y="4516032"/>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10"/>
          <p:cNvSpPr/>
          <p:nvPr/>
        </p:nvSpPr>
        <p:spPr>
          <a:xfrm rot="8100000">
            <a:off x="8699949" y="4329169"/>
            <a:ext cx="122612" cy="122612"/>
          </a:xfrm>
          <a:prstGeom prst="teardrop">
            <a:avLst>
              <a:gd name="adj" fmla="val 10000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10"/>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mpletely blank">
  <p:cSld name="BLANK_1">
    <p:spTree>
      <p:nvGrpSpPr>
        <p:cNvPr id="1" name="Shape 458"/>
        <p:cNvGrpSpPr/>
        <p:nvPr/>
      </p:nvGrpSpPr>
      <p:grpSpPr>
        <a:xfrm>
          <a:off x="0" y="0"/>
          <a:ext cx="0" cy="0"/>
          <a:chOff x="0" y="0"/>
          <a:chExt cx="0" cy="0"/>
        </a:xfrm>
      </p:grpSpPr>
      <p:sp>
        <p:nvSpPr>
          <p:cNvPr id="459" name="Google Shape;459;p12"/>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grpSp>
        <p:nvGrpSpPr>
          <p:cNvPr id="6" name="Google Shape;6;p1"/>
          <p:cNvGrpSpPr/>
          <p:nvPr/>
        </p:nvGrpSpPr>
        <p:grpSpPr>
          <a:xfrm>
            <a:off x="381000" y="7"/>
            <a:ext cx="8382000" cy="5162348"/>
            <a:chOff x="381000" y="-18750"/>
            <a:chExt cx="8382000" cy="5181000"/>
          </a:xfrm>
        </p:grpSpPr>
        <p:cxnSp>
          <p:nvCxnSpPr>
            <p:cNvPr id="7" name="Google Shape;7;p1"/>
            <p:cNvCxnSpPr/>
            <p:nvPr/>
          </p:nvCxnSpPr>
          <p:spPr>
            <a:xfrm>
              <a:off x="762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8" name="Google Shape;8;p1"/>
            <p:cNvCxnSpPr/>
            <p:nvPr/>
          </p:nvCxnSpPr>
          <p:spPr>
            <a:xfrm>
              <a:off x="1524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9" name="Google Shape;9;p1"/>
            <p:cNvCxnSpPr/>
            <p:nvPr/>
          </p:nvCxnSpPr>
          <p:spPr>
            <a:xfrm>
              <a:off x="2286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0" name="Google Shape;10;p1"/>
            <p:cNvCxnSpPr/>
            <p:nvPr/>
          </p:nvCxnSpPr>
          <p:spPr>
            <a:xfrm>
              <a:off x="3048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1" name="Google Shape;11;p1"/>
            <p:cNvCxnSpPr/>
            <p:nvPr/>
          </p:nvCxnSpPr>
          <p:spPr>
            <a:xfrm>
              <a:off x="3810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2" name="Google Shape;12;p1"/>
            <p:cNvCxnSpPr/>
            <p:nvPr/>
          </p:nvCxnSpPr>
          <p:spPr>
            <a:xfrm>
              <a:off x="4572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3" name="Google Shape;13;p1"/>
            <p:cNvCxnSpPr/>
            <p:nvPr/>
          </p:nvCxnSpPr>
          <p:spPr>
            <a:xfrm>
              <a:off x="5334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4" name="Google Shape;14;p1"/>
            <p:cNvCxnSpPr/>
            <p:nvPr/>
          </p:nvCxnSpPr>
          <p:spPr>
            <a:xfrm>
              <a:off x="6096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5" name="Google Shape;15;p1"/>
            <p:cNvCxnSpPr/>
            <p:nvPr/>
          </p:nvCxnSpPr>
          <p:spPr>
            <a:xfrm>
              <a:off x="6858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6" name="Google Shape;16;p1"/>
            <p:cNvCxnSpPr/>
            <p:nvPr/>
          </p:nvCxnSpPr>
          <p:spPr>
            <a:xfrm>
              <a:off x="7620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7" name="Google Shape;17;p1"/>
            <p:cNvCxnSpPr/>
            <p:nvPr/>
          </p:nvCxnSpPr>
          <p:spPr>
            <a:xfrm>
              <a:off x="8382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8" name="Google Shape;18;p1"/>
            <p:cNvCxnSpPr/>
            <p:nvPr/>
          </p:nvCxnSpPr>
          <p:spPr>
            <a:xfrm>
              <a:off x="381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19" name="Google Shape;19;p1"/>
            <p:cNvCxnSpPr/>
            <p:nvPr/>
          </p:nvCxnSpPr>
          <p:spPr>
            <a:xfrm>
              <a:off x="1143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0" name="Google Shape;20;p1"/>
            <p:cNvCxnSpPr/>
            <p:nvPr/>
          </p:nvCxnSpPr>
          <p:spPr>
            <a:xfrm>
              <a:off x="1905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1" name="Google Shape;21;p1"/>
            <p:cNvCxnSpPr/>
            <p:nvPr/>
          </p:nvCxnSpPr>
          <p:spPr>
            <a:xfrm>
              <a:off x="2667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2" name="Google Shape;22;p1"/>
            <p:cNvCxnSpPr/>
            <p:nvPr/>
          </p:nvCxnSpPr>
          <p:spPr>
            <a:xfrm>
              <a:off x="3429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3" name="Google Shape;23;p1"/>
            <p:cNvCxnSpPr/>
            <p:nvPr/>
          </p:nvCxnSpPr>
          <p:spPr>
            <a:xfrm>
              <a:off x="4191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4" name="Google Shape;24;p1"/>
            <p:cNvCxnSpPr/>
            <p:nvPr/>
          </p:nvCxnSpPr>
          <p:spPr>
            <a:xfrm>
              <a:off x="4953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5" name="Google Shape;25;p1"/>
            <p:cNvCxnSpPr/>
            <p:nvPr/>
          </p:nvCxnSpPr>
          <p:spPr>
            <a:xfrm>
              <a:off x="5715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6" name="Google Shape;26;p1"/>
            <p:cNvCxnSpPr/>
            <p:nvPr/>
          </p:nvCxnSpPr>
          <p:spPr>
            <a:xfrm>
              <a:off x="6477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7" name="Google Shape;27;p1"/>
            <p:cNvCxnSpPr/>
            <p:nvPr/>
          </p:nvCxnSpPr>
          <p:spPr>
            <a:xfrm>
              <a:off x="7239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8" name="Google Shape;28;p1"/>
            <p:cNvCxnSpPr/>
            <p:nvPr/>
          </p:nvCxnSpPr>
          <p:spPr>
            <a:xfrm>
              <a:off x="8001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9" name="Google Shape;29;p1"/>
            <p:cNvCxnSpPr/>
            <p:nvPr/>
          </p:nvCxnSpPr>
          <p:spPr>
            <a:xfrm>
              <a:off x="8763000" y="-18750"/>
              <a:ext cx="0" cy="5181000"/>
            </a:xfrm>
            <a:prstGeom prst="straightConnector1">
              <a:avLst/>
            </a:prstGeom>
            <a:noFill/>
            <a:ln w="9525" cap="flat" cmpd="sng">
              <a:solidFill>
                <a:srgbClr val="F3F3F3"/>
              </a:solidFill>
              <a:prstDash val="dash"/>
              <a:round/>
              <a:headEnd type="none" w="med" len="med"/>
              <a:tailEnd type="none" w="med" len="med"/>
            </a:ln>
          </p:spPr>
        </p:cxnSp>
      </p:grpSp>
      <p:sp>
        <p:nvSpPr>
          <p:cNvPr id="30" name="Google Shape;30;p1"/>
          <p:cNvSpPr txBox="1">
            <a:spLocks noGrp="1"/>
          </p:cNvSpPr>
          <p:nvPr>
            <p:ph type="title"/>
          </p:nvPr>
        </p:nvSpPr>
        <p:spPr>
          <a:xfrm>
            <a:off x="1047750" y="634125"/>
            <a:ext cx="6996600" cy="715800"/>
          </a:xfrm>
          <a:prstGeom prst="rect">
            <a:avLst/>
          </a:prstGeom>
          <a:noFill/>
          <a:ln>
            <a:noFill/>
          </a:ln>
        </p:spPr>
        <p:txBody>
          <a:bodyPr spcFirstLastPara="1" wrap="square" lIns="91425" tIns="91425" rIns="91425" bIns="91425" anchor="b" anchorCtr="0">
            <a:noAutofit/>
          </a:bodyPr>
          <a:lstStyle>
            <a:lvl1pPr lvl="0"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1pPr>
            <a:lvl2pPr lvl="1"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2pPr>
            <a:lvl3pPr lvl="2"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3pPr>
            <a:lvl4pPr lvl="3"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4pPr>
            <a:lvl5pPr lvl="4"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5pPr>
            <a:lvl6pPr lvl="5"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6pPr>
            <a:lvl7pPr lvl="6"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7pPr>
            <a:lvl8pPr lvl="7"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8pPr>
            <a:lvl9pPr lvl="8"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9pPr>
          </a:lstStyle>
          <a:p>
            <a:endParaRPr/>
          </a:p>
        </p:txBody>
      </p:sp>
      <p:sp>
        <p:nvSpPr>
          <p:cNvPr id="31" name="Google Shape;31;p1"/>
          <p:cNvSpPr txBox="1">
            <a:spLocks noGrp="1"/>
          </p:cNvSpPr>
          <p:nvPr>
            <p:ph type="body" idx="1"/>
          </p:nvPr>
        </p:nvSpPr>
        <p:spPr>
          <a:xfrm>
            <a:off x="1075850" y="1540175"/>
            <a:ext cx="6996600" cy="1922100"/>
          </a:xfrm>
          <a:prstGeom prst="rect">
            <a:avLst/>
          </a:prstGeom>
          <a:noFill/>
          <a:ln>
            <a:noFill/>
          </a:ln>
        </p:spPr>
        <p:txBody>
          <a:bodyPr spcFirstLastPara="1" wrap="square" lIns="91425" tIns="91425" rIns="91425" bIns="91425" anchor="t" anchorCtr="0">
            <a:noAutofit/>
          </a:bodyPr>
          <a:lstStyle>
            <a:lvl1pPr marL="457200" lvl="0" indent="-355600">
              <a:spcBef>
                <a:spcPts val="600"/>
              </a:spcBef>
              <a:spcAft>
                <a:spcPts val="0"/>
              </a:spcAft>
              <a:buClr>
                <a:schemeClr val="dk1"/>
              </a:buClr>
              <a:buSzPts val="2000"/>
              <a:buFont typeface="Source Sans Pro"/>
              <a:buChar char="◉"/>
              <a:defRPr sz="2000">
                <a:solidFill>
                  <a:schemeClr val="dk1"/>
                </a:solidFill>
                <a:latin typeface="Source Sans Pro"/>
                <a:ea typeface="Source Sans Pro"/>
                <a:cs typeface="Source Sans Pro"/>
                <a:sym typeface="Source Sans Pro"/>
              </a:defRPr>
            </a:lvl1pPr>
            <a:lvl2pPr marL="914400" lvl="1"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2pPr>
            <a:lvl3pPr marL="1371600" lvl="2"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3pPr>
            <a:lvl4pPr marL="1828800" lvl="3"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4pPr>
            <a:lvl5pPr marL="2286000" lvl="4"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5pPr>
            <a:lvl6pPr marL="2743200" lvl="5"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6pPr>
            <a:lvl7pPr marL="3200400" lvl="6"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7pPr>
            <a:lvl8pPr marL="3657600" lvl="7"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8pPr>
            <a:lvl9pPr marL="4114800" lvl="8"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9pPr>
          </a:lstStyle>
          <a:p>
            <a:endParaRPr/>
          </a:p>
        </p:txBody>
      </p:sp>
      <p:sp>
        <p:nvSpPr>
          <p:cNvPr id="32" name="Google Shape;32;p1"/>
          <p:cNvSpPr txBox="1">
            <a:spLocks noGrp="1"/>
          </p:cNvSpPr>
          <p:nvPr>
            <p:ph type="sldNum" idx="12"/>
          </p:nvPr>
        </p:nvSpPr>
        <p:spPr>
          <a:xfrm>
            <a:off x="8556775" y="4826200"/>
            <a:ext cx="548700" cy="317400"/>
          </a:xfrm>
          <a:prstGeom prst="rect">
            <a:avLst/>
          </a:prstGeom>
          <a:noFill/>
          <a:ln>
            <a:noFill/>
          </a:ln>
        </p:spPr>
        <p:txBody>
          <a:bodyPr spcFirstLastPara="1" wrap="square" lIns="91425" tIns="91425" rIns="91425" bIns="91425" anchor="t" anchorCtr="0">
            <a:noAutofit/>
          </a:bodyPr>
          <a:lstStyle>
            <a:lvl1pPr lvl="0" algn="r">
              <a:buNone/>
              <a:defRPr sz="1000">
                <a:solidFill>
                  <a:srgbClr val="FFFFFF"/>
                </a:solidFill>
                <a:latin typeface="Oswald"/>
                <a:ea typeface="Oswald"/>
                <a:cs typeface="Oswald"/>
                <a:sym typeface="Oswald"/>
              </a:defRPr>
            </a:lvl1pPr>
            <a:lvl2pPr lvl="1" algn="r">
              <a:buNone/>
              <a:defRPr sz="1000">
                <a:solidFill>
                  <a:srgbClr val="FFFFFF"/>
                </a:solidFill>
                <a:latin typeface="Oswald"/>
                <a:ea typeface="Oswald"/>
                <a:cs typeface="Oswald"/>
                <a:sym typeface="Oswald"/>
              </a:defRPr>
            </a:lvl2pPr>
            <a:lvl3pPr lvl="2" algn="r">
              <a:buNone/>
              <a:defRPr sz="1000">
                <a:solidFill>
                  <a:srgbClr val="FFFFFF"/>
                </a:solidFill>
                <a:latin typeface="Oswald"/>
                <a:ea typeface="Oswald"/>
                <a:cs typeface="Oswald"/>
                <a:sym typeface="Oswald"/>
              </a:defRPr>
            </a:lvl3pPr>
            <a:lvl4pPr lvl="3" algn="r">
              <a:buNone/>
              <a:defRPr sz="1000">
                <a:solidFill>
                  <a:srgbClr val="FFFFFF"/>
                </a:solidFill>
                <a:latin typeface="Oswald"/>
                <a:ea typeface="Oswald"/>
                <a:cs typeface="Oswald"/>
                <a:sym typeface="Oswald"/>
              </a:defRPr>
            </a:lvl4pPr>
            <a:lvl5pPr lvl="4" algn="r">
              <a:buNone/>
              <a:defRPr sz="1000">
                <a:solidFill>
                  <a:srgbClr val="FFFFFF"/>
                </a:solidFill>
                <a:latin typeface="Oswald"/>
                <a:ea typeface="Oswald"/>
                <a:cs typeface="Oswald"/>
                <a:sym typeface="Oswald"/>
              </a:defRPr>
            </a:lvl5pPr>
            <a:lvl6pPr lvl="5" algn="r">
              <a:buNone/>
              <a:defRPr sz="1000">
                <a:solidFill>
                  <a:srgbClr val="FFFFFF"/>
                </a:solidFill>
                <a:latin typeface="Oswald"/>
                <a:ea typeface="Oswald"/>
                <a:cs typeface="Oswald"/>
                <a:sym typeface="Oswald"/>
              </a:defRPr>
            </a:lvl6pPr>
            <a:lvl7pPr lvl="6" algn="r">
              <a:buNone/>
              <a:defRPr sz="1000">
                <a:solidFill>
                  <a:srgbClr val="FFFFFF"/>
                </a:solidFill>
                <a:latin typeface="Oswald"/>
                <a:ea typeface="Oswald"/>
                <a:cs typeface="Oswald"/>
                <a:sym typeface="Oswald"/>
              </a:defRPr>
            </a:lvl7pPr>
            <a:lvl8pPr lvl="7" algn="r">
              <a:buNone/>
              <a:defRPr sz="1000">
                <a:solidFill>
                  <a:srgbClr val="FFFFFF"/>
                </a:solidFill>
                <a:latin typeface="Oswald"/>
                <a:ea typeface="Oswald"/>
                <a:cs typeface="Oswald"/>
                <a:sym typeface="Oswald"/>
              </a:defRPr>
            </a:lvl8pPr>
            <a:lvl9pPr lvl="8" algn="r">
              <a:buNone/>
              <a:defRPr sz="1000">
                <a:solidFill>
                  <a:srgbClr val="FFFFFF"/>
                </a:solidFill>
                <a:latin typeface="Oswald"/>
                <a:ea typeface="Oswald"/>
                <a:cs typeface="Oswald"/>
                <a:sym typeface="Oswald"/>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4" r:id="rId6"/>
    <p:sldLayoutId id="2147483656" r:id="rId7"/>
    <p:sldLayoutId id="2147483658" r:id="rId8"/>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5.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5.JPG"/><Relationship Id="rId5" Type="http://schemas.openxmlformats.org/officeDocument/2006/relationships/image" Target="../media/image4.jpeg"/><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 Id="rId5" Type="http://schemas.openxmlformats.org/officeDocument/2006/relationships/image" Target="../media/image31.png"/><Relationship Id="rId4" Type="http://schemas.openxmlformats.org/officeDocument/2006/relationships/image" Target="../media/image30.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hyperlink" Target="https://finance.yahoo.com/" TargetMode="External"/><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478" name="Google Shape;478;p15"/>
          <p:cNvSpPr txBox="1">
            <a:spLocks noGrp="1"/>
          </p:cNvSpPr>
          <p:nvPr>
            <p:ph type="ctrTitle" idx="4294967295"/>
          </p:nvPr>
        </p:nvSpPr>
        <p:spPr>
          <a:xfrm>
            <a:off x="1275150" y="1278550"/>
            <a:ext cx="6593700"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6600" dirty="0"/>
              <a:t>18CSA392</a:t>
            </a:r>
            <a:endParaRPr sz="6600" dirty="0"/>
          </a:p>
        </p:txBody>
      </p:sp>
      <p:sp>
        <p:nvSpPr>
          <p:cNvPr id="479" name="Google Shape;479;p15"/>
          <p:cNvSpPr txBox="1">
            <a:spLocks noGrp="1"/>
          </p:cNvSpPr>
          <p:nvPr>
            <p:ph type="subTitle" idx="4294967295"/>
          </p:nvPr>
        </p:nvSpPr>
        <p:spPr>
          <a:xfrm>
            <a:off x="1275150" y="2325749"/>
            <a:ext cx="6593700" cy="16809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sz="3600" b="1" dirty="0"/>
              <a:t>MINOR PROJECT</a:t>
            </a:r>
            <a:endParaRPr sz="3600" b="1" dirty="0"/>
          </a:p>
          <a:p>
            <a:pPr marL="0" lvl="0" indent="0" algn="ctr" rtl="0">
              <a:spcBef>
                <a:spcPts val="600"/>
              </a:spcBef>
              <a:spcAft>
                <a:spcPts val="0"/>
              </a:spcAft>
              <a:buClr>
                <a:schemeClr val="dk1"/>
              </a:buClr>
              <a:buSzPts val="1100"/>
              <a:buFont typeface="Arial"/>
              <a:buNone/>
            </a:pPr>
            <a:r>
              <a:rPr lang="en" dirty="0"/>
              <a:t>Correlation and Association Mining Based Network using Different Network Centrality Measures and Stock Prediction – Indian Stock Exchange</a:t>
            </a:r>
            <a:endParaRPr dirty="0"/>
          </a:p>
          <a:p>
            <a:pPr marL="0" lvl="0" indent="0" algn="ctr" rtl="0">
              <a:spcBef>
                <a:spcPts val="600"/>
              </a:spcBef>
              <a:spcAft>
                <a:spcPts val="0"/>
              </a:spcAft>
              <a:buNone/>
            </a:pPr>
            <a:endParaRPr sz="3600" b="1" dirty="0"/>
          </a:p>
        </p:txBody>
      </p:sp>
      <p:sp>
        <p:nvSpPr>
          <p:cNvPr id="480" name="Google Shape;480;p15"/>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a:t>
            </a:fld>
            <a:endParaRPr/>
          </a:p>
        </p:txBody>
      </p:sp>
      <p:pic>
        <p:nvPicPr>
          <p:cNvPr id="5" name="Picture 4">
            <a:extLst>
              <a:ext uri="{FF2B5EF4-FFF2-40B4-BE49-F238E27FC236}">
                <a16:creationId xmlns:a16="http://schemas.microsoft.com/office/drawing/2014/main" id="{1C054A6E-3106-4A54-9042-1E4DDABD8B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8091" y="204960"/>
            <a:ext cx="997053" cy="498527"/>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DAB47E5-F1E3-4649-AC1E-A67FDDD269F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a:t>
            </a:fld>
            <a:endParaRPr lang="en"/>
          </a:p>
        </p:txBody>
      </p:sp>
      <p:pic>
        <p:nvPicPr>
          <p:cNvPr id="6" name="Picture 5">
            <a:extLst>
              <a:ext uri="{FF2B5EF4-FFF2-40B4-BE49-F238E27FC236}">
                <a16:creationId xmlns:a16="http://schemas.microsoft.com/office/drawing/2014/main" id="{00E8C977-6AEC-49A1-9034-A3733A5C28DD}"/>
              </a:ext>
            </a:extLst>
          </p:cNvPr>
          <p:cNvPicPr>
            <a:picLocks noChangeAspect="1"/>
          </p:cNvPicPr>
          <p:nvPr/>
        </p:nvPicPr>
        <p:blipFill>
          <a:blip r:embed="rId2"/>
          <a:stretch>
            <a:fillRect/>
          </a:stretch>
        </p:blipFill>
        <p:spPr>
          <a:xfrm>
            <a:off x="464695" y="280416"/>
            <a:ext cx="8289561" cy="3909335"/>
          </a:xfrm>
          <a:prstGeom prst="rect">
            <a:avLst/>
          </a:prstGeom>
        </p:spPr>
      </p:pic>
    </p:spTree>
    <p:extLst>
      <p:ext uri="{BB962C8B-B14F-4D97-AF65-F5344CB8AC3E}">
        <p14:creationId xmlns:p14="http://schemas.microsoft.com/office/powerpoint/2010/main" val="4975745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98"/>
        <p:cNvGrpSpPr/>
        <p:nvPr/>
      </p:nvGrpSpPr>
      <p:grpSpPr>
        <a:xfrm>
          <a:off x="0" y="0"/>
          <a:ext cx="0" cy="0"/>
          <a:chOff x="0" y="0"/>
          <a:chExt cx="0" cy="0"/>
        </a:xfrm>
      </p:grpSpPr>
      <p:sp>
        <p:nvSpPr>
          <p:cNvPr id="499" name="Google Shape;499;p18"/>
          <p:cNvSpPr txBox="1">
            <a:spLocks noGrp="1"/>
          </p:cNvSpPr>
          <p:nvPr>
            <p:ph type="title"/>
          </p:nvPr>
        </p:nvSpPr>
        <p:spPr>
          <a:xfrm>
            <a:off x="1073700" y="0"/>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MAKING FLUCTUATION </a:t>
            </a:r>
            <a:r>
              <a:rPr lang="en" dirty="0">
                <a:solidFill>
                  <a:schemeClr val="accent2"/>
                </a:solidFill>
              </a:rPr>
              <a:t>TIME SERIES</a:t>
            </a:r>
            <a:endParaRPr dirty="0">
              <a:solidFill>
                <a:schemeClr val="accent2"/>
              </a:solidFill>
            </a:endParaRPr>
          </a:p>
        </p:txBody>
      </p:sp>
      <p:sp>
        <p:nvSpPr>
          <p:cNvPr id="500" name="Google Shape;500;p18"/>
          <p:cNvSpPr txBox="1">
            <a:spLocks noGrp="1"/>
          </p:cNvSpPr>
          <p:nvPr>
            <p:ph type="body" idx="1"/>
          </p:nvPr>
        </p:nvSpPr>
        <p:spPr>
          <a:xfrm>
            <a:off x="1073700" y="639951"/>
            <a:ext cx="6996600" cy="2677406"/>
          </a:xfrm>
          <a:prstGeom prst="rect">
            <a:avLst/>
          </a:prstGeom>
        </p:spPr>
        <p:txBody>
          <a:bodyPr spcFirstLastPara="1" wrap="square" lIns="91425" tIns="91425" rIns="91425" bIns="91425" anchor="t" anchorCtr="0">
            <a:noAutofit/>
          </a:bodyPr>
          <a:lstStyle/>
          <a:p>
            <a:pPr algn="just"/>
            <a:r>
              <a:rPr lang="en-US" sz="2000" dirty="0">
                <a:latin typeface="Times New Roman" panose="02020603050405020304" pitchFamily="18" charset="0"/>
                <a:cs typeface="Times New Roman" panose="02020603050405020304" pitchFamily="18" charset="0"/>
              </a:rPr>
              <a:t>Dataset is converted into a fluctuating binary dataset with zeros and ones.</a:t>
            </a:r>
          </a:p>
          <a:p>
            <a:pPr algn="just"/>
            <a:r>
              <a:rPr lang="en-US" sz="2000" dirty="0">
                <a:latin typeface="Times New Roman" panose="02020603050405020304" pitchFamily="18" charset="0"/>
                <a:cs typeface="Times New Roman" panose="02020603050405020304" pitchFamily="18" charset="0"/>
              </a:rPr>
              <a:t>A rise in the value of the stock sector index from the previous value in the time series is represented by a 1, and a 0 indicates a fall in the value.</a:t>
            </a:r>
          </a:p>
          <a:p>
            <a:pPr marL="101600" lvl="0" indent="0" algn="l" rtl="0">
              <a:spcBef>
                <a:spcPts val="0"/>
              </a:spcBef>
              <a:spcAft>
                <a:spcPts val="0"/>
              </a:spcAft>
              <a:buSzPts val="2000"/>
              <a:buNone/>
            </a:pPr>
            <a:r>
              <a:rPr lang="en" dirty="0"/>
              <a:t> </a:t>
            </a:r>
            <a:endParaRPr dirty="0"/>
          </a:p>
        </p:txBody>
      </p:sp>
      <p:sp>
        <p:nvSpPr>
          <p:cNvPr id="501" name="Google Shape;501;p18"/>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11</a:t>
            </a:fld>
            <a:endParaRPr/>
          </a:p>
        </p:txBody>
      </p:sp>
      <p:pic>
        <p:nvPicPr>
          <p:cNvPr id="5" name="Picture 4">
            <a:extLst>
              <a:ext uri="{FF2B5EF4-FFF2-40B4-BE49-F238E27FC236}">
                <a16:creationId xmlns:a16="http://schemas.microsoft.com/office/drawing/2014/main" id="{A356A7FD-FF18-45CE-9790-60C66464CB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7993" y="2481572"/>
            <a:ext cx="3623354" cy="1416644"/>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30E82FED-90FC-4609-BE1A-C7040645C92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65149" y="2481572"/>
            <a:ext cx="3752433" cy="1108860"/>
          </a:xfrm>
          <a:prstGeom prst="rect">
            <a:avLst/>
          </a:prstGeom>
          <a:ln>
            <a:noFill/>
          </a:ln>
          <a:effectLst>
            <a:outerShdw blurRad="292100" dist="139700" dir="2700000" algn="tl" rotWithShape="0">
              <a:srgbClr val="333333">
                <a:alpha val="65000"/>
              </a:srgbClr>
            </a:outerShdw>
          </a:effectLst>
        </p:spPr>
      </p:pic>
      <p:sp>
        <p:nvSpPr>
          <p:cNvPr id="7" name="Google Shape;524;p20">
            <a:extLst>
              <a:ext uri="{FF2B5EF4-FFF2-40B4-BE49-F238E27FC236}">
                <a16:creationId xmlns:a16="http://schemas.microsoft.com/office/drawing/2014/main" id="{E427549F-DB0F-4BEE-8D34-21861DB989B6}"/>
              </a:ext>
            </a:extLst>
          </p:cNvPr>
          <p:cNvSpPr txBox="1">
            <a:spLocks/>
          </p:cNvSpPr>
          <p:nvPr/>
        </p:nvSpPr>
        <p:spPr>
          <a:xfrm>
            <a:off x="747993" y="3841641"/>
            <a:ext cx="7869589" cy="57757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2000"/>
              <a:buFont typeface="Oswald"/>
              <a:buNone/>
              <a:defRPr sz="2000" b="1" i="0" u="none" strike="noStrike" cap="none">
                <a:solidFill>
                  <a:schemeClr val="accent1"/>
                </a:solidFill>
                <a:latin typeface="Oswald"/>
                <a:ea typeface="Oswald"/>
                <a:cs typeface="Oswald"/>
                <a:sym typeface="Oswald"/>
              </a:defRPr>
            </a:lvl1pPr>
            <a:lvl2pPr marR="0" lvl="1" algn="ctr" rtl="0">
              <a:lnSpc>
                <a:spcPct val="100000"/>
              </a:lnSpc>
              <a:spcBef>
                <a:spcPts val="0"/>
              </a:spcBef>
              <a:spcAft>
                <a:spcPts val="0"/>
              </a:spcAft>
              <a:buClr>
                <a:schemeClr val="accent1"/>
              </a:buClr>
              <a:buSzPts val="2000"/>
              <a:buFont typeface="Oswald"/>
              <a:buNone/>
              <a:defRPr sz="2000" b="1" i="0" u="none" strike="noStrike" cap="none">
                <a:solidFill>
                  <a:schemeClr val="accent1"/>
                </a:solidFill>
                <a:latin typeface="Oswald"/>
                <a:ea typeface="Oswald"/>
                <a:cs typeface="Oswald"/>
                <a:sym typeface="Oswald"/>
              </a:defRPr>
            </a:lvl2pPr>
            <a:lvl3pPr marR="0" lvl="2" algn="ctr" rtl="0">
              <a:lnSpc>
                <a:spcPct val="100000"/>
              </a:lnSpc>
              <a:spcBef>
                <a:spcPts val="0"/>
              </a:spcBef>
              <a:spcAft>
                <a:spcPts val="0"/>
              </a:spcAft>
              <a:buClr>
                <a:schemeClr val="accent1"/>
              </a:buClr>
              <a:buSzPts val="2000"/>
              <a:buFont typeface="Oswald"/>
              <a:buNone/>
              <a:defRPr sz="2000" b="1" i="0" u="none" strike="noStrike" cap="none">
                <a:solidFill>
                  <a:schemeClr val="accent1"/>
                </a:solidFill>
                <a:latin typeface="Oswald"/>
                <a:ea typeface="Oswald"/>
                <a:cs typeface="Oswald"/>
                <a:sym typeface="Oswald"/>
              </a:defRPr>
            </a:lvl3pPr>
            <a:lvl4pPr marR="0" lvl="3" algn="ctr" rtl="0">
              <a:lnSpc>
                <a:spcPct val="100000"/>
              </a:lnSpc>
              <a:spcBef>
                <a:spcPts val="0"/>
              </a:spcBef>
              <a:spcAft>
                <a:spcPts val="0"/>
              </a:spcAft>
              <a:buClr>
                <a:schemeClr val="accent1"/>
              </a:buClr>
              <a:buSzPts val="2000"/>
              <a:buFont typeface="Oswald"/>
              <a:buNone/>
              <a:defRPr sz="2000" b="1" i="0" u="none" strike="noStrike" cap="none">
                <a:solidFill>
                  <a:schemeClr val="accent1"/>
                </a:solidFill>
                <a:latin typeface="Oswald"/>
                <a:ea typeface="Oswald"/>
                <a:cs typeface="Oswald"/>
                <a:sym typeface="Oswald"/>
              </a:defRPr>
            </a:lvl4pPr>
            <a:lvl5pPr marR="0" lvl="4" algn="ctr" rtl="0">
              <a:lnSpc>
                <a:spcPct val="100000"/>
              </a:lnSpc>
              <a:spcBef>
                <a:spcPts val="0"/>
              </a:spcBef>
              <a:spcAft>
                <a:spcPts val="0"/>
              </a:spcAft>
              <a:buClr>
                <a:schemeClr val="accent1"/>
              </a:buClr>
              <a:buSzPts val="2000"/>
              <a:buFont typeface="Oswald"/>
              <a:buNone/>
              <a:defRPr sz="2000" b="1" i="0" u="none" strike="noStrike" cap="none">
                <a:solidFill>
                  <a:schemeClr val="accent1"/>
                </a:solidFill>
                <a:latin typeface="Oswald"/>
                <a:ea typeface="Oswald"/>
                <a:cs typeface="Oswald"/>
                <a:sym typeface="Oswald"/>
              </a:defRPr>
            </a:lvl5pPr>
            <a:lvl6pPr marR="0" lvl="5" algn="ctr" rtl="0">
              <a:lnSpc>
                <a:spcPct val="100000"/>
              </a:lnSpc>
              <a:spcBef>
                <a:spcPts val="0"/>
              </a:spcBef>
              <a:spcAft>
                <a:spcPts val="0"/>
              </a:spcAft>
              <a:buClr>
                <a:schemeClr val="accent1"/>
              </a:buClr>
              <a:buSzPts val="2000"/>
              <a:buFont typeface="Oswald"/>
              <a:buNone/>
              <a:defRPr sz="2000" b="1" i="0" u="none" strike="noStrike" cap="none">
                <a:solidFill>
                  <a:schemeClr val="accent1"/>
                </a:solidFill>
                <a:latin typeface="Oswald"/>
                <a:ea typeface="Oswald"/>
                <a:cs typeface="Oswald"/>
                <a:sym typeface="Oswald"/>
              </a:defRPr>
            </a:lvl6pPr>
            <a:lvl7pPr marR="0" lvl="6" algn="ctr" rtl="0">
              <a:lnSpc>
                <a:spcPct val="100000"/>
              </a:lnSpc>
              <a:spcBef>
                <a:spcPts val="0"/>
              </a:spcBef>
              <a:spcAft>
                <a:spcPts val="0"/>
              </a:spcAft>
              <a:buClr>
                <a:schemeClr val="accent1"/>
              </a:buClr>
              <a:buSzPts val="2000"/>
              <a:buFont typeface="Oswald"/>
              <a:buNone/>
              <a:defRPr sz="2000" b="1" i="0" u="none" strike="noStrike" cap="none">
                <a:solidFill>
                  <a:schemeClr val="accent1"/>
                </a:solidFill>
                <a:latin typeface="Oswald"/>
                <a:ea typeface="Oswald"/>
                <a:cs typeface="Oswald"/>
                <a:sym typeface="Oswald"/>
              </a:defRPr>
            </a:lvl7pPr>
            <a:lvl8pPr marR="0" lvl="7" algn="ctr" rtl="0">
              <a:lnSpc>
                <a:spcPct val="100000"/>
              </a:lnSpc>
              <a:spcBef>
                <a:spcPts val="0"/>
              </a:spcBef>
              <a:spcAft>
                <a:spcPts val="0"/>
              </a:spcAft>
              <a:buClr>
                <a:schemeClr val="accent1"/>
              </a:buClr>
              <a:buSzPts val="2000"/>
              <a:buFont typeface="Oswald"/>
              <a:buNone/>
              <a:defRPr sz="2000" b="1" i="0" u="none" strike="noStrike" cap="none">
                <a:solidFill>
                  <a:schemeClr val="accent1"/>
                </a:solidFill>
                <a:latin typeface="Oswald"/>
                <a:ea typeface="Oswald"/>
                <a:cs typeface="Oswald"/>
                <a:sym typeface="Oswald"/>
              </a:defRPr>
            </a:lvl8pPr>
            <a:lvl9pPr marR="0" lvl="8" algn="ctr" rtl="0">
              <a:lnSpc>
                <a:spcPct val="100000"/>
              </a:lnSpc>
              <a:spcBef>
                <a:spcPts val="0"/>
              </a:spcBef>
              <a:spcAft>
                <a:spcPts val="0"/>
              </a:spcAft>
              <a:buClr>
                <a:schemeClr val="accent1"/>
              </a:buClr>
              <a:buSzPts val="2000"/>
              <a:buFont typeface="Oswald"/>
              <a:buNone/>
              <a:defRPr sz="2000" b="1" i="0" u="none" strike="noStrike" cap="none">
                <a:solidFill>
                  <a:schemeClr val="accent1"/>
                </a:solidFill>
                <a:latin typeface="Oswald"/>
                <a:ea typeface="Oswald"/>
                <a:cs typeface="Oswald"/>
                <a:sym typeface="Oswald"/>
              </a:defRPr>
            </a:lvl9pPr>
          </a:lstStyle>
          <a:p>
            <a:r>
              <a:rPr lang="en-US" sz="1400" dirty="0"/>
              <a:t>Converting the dataset for using in </a:t>
            </a:r>
            <a:r>
              <a:rPr lang="en-US" sz="1400" dirty="0" err="1"/>
              <a:t>Apriori</a:t>
            </a:r>
            <a:r>
              <a:rPr lang="en-US" sz="1400" dirty="0"/>
              <a:t> Algorithm</a:t>
            </a:r>
            <a:endParaRPr lang="en-IN" sz="14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98"/>
        <p:cNvGrpSpPr/>
        <p:nvPr/>
      </p:nvGrpSpPr>
      <p:grpSpPr>
        <a:xfrm>
          <a:off x="0" y="0"/>
          <a:ext cx="0" cy="0"/>
          <a:chOff x="0" y="0"/>
          <a:chExt cx="0" cy="0"/>
        </a:xfrm>
      </p:grpSpPr>
      <p:sp>
        <p:nvSpPr>
          <p:cNvPr id="499" name="Google Shape;499;p18"/>
          <p:cNvSpPr txBox="1">
            <a:spLocks noGrp="1"/>
          </p:cNvSpPr>
          <p:nvPr>
            <p:ph type="title"/>
          </p:nvPr>
        </p:nvSpPr>
        <p:spPr>
          <a:xfrm>
            <a:off x="1217871" y="0"/>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FINDING </a:t>
            </a:r>
            <a:r>
              <a:rPr lang="en" dirty="0">
                <a:solidFill>
                  <a:schemeClr val="accent2"/>
                </a:solidFill>
              </a:rPr>
              <a:t>FREQUENT </a:t>
            </a:r>
            <a:r>
              <a:rPr lang="en" dirty="0"/>
              <a:t>PATTERNS</a:t>
            </a:r>
            <a:endParaRPr dirty="0">
              <a:solidFill>
                <a:schemeClr val="accent2"/>
              </a:solidFill>
            </a:endParaRPr>
          </a:p>
        </p:txBody>
      </p:sp>
      <p:sp>
        <p:nvSpPr>
          <p:cNvPr id="500" name="Google Shape;500;p18"/>
          <p:cNvSpPr txBox="1">
            <a:spLocks noGrp="1"/>
          </p:cNvSpPr>
          <p:nvPr>
            <p:ph type="body" idx="1"/>
          </p:nvPr>
        </p:nvSpPr>
        <p:spPr>
          <a:xfrm>
            <a:off x="831537" y="909309"/>
            <a:ext cx="7480925" cy="3180681"/>
          </a:xfrm>
          <a:prstGeom prst="rect">
            <a:avLst/>
          </a:prstGeom>
        </p:spPr>
        <p:txBody>
          <a:bodyPr spcFirstLastPara="1" wrap="square" lIns="91425" tIns="91425" rIns="91425" bIns="91425" anchor="t" anchorCtr="0">
            <a:noAutofit/>
          </a:bodyPr>
          <a:lstStyle/>
          <a:p>
            <a:pPr algn="just"/>
            <a:r>
              <a:rPr lang="en-US" sz="2000" dirty="0">
                <a:latin typeface="Times New Roman" panose="02020603050405020304" pitchFamily="18" charset="0"/>
                <a:cs typeface="Times New Roman" panose="02020603050405020304" pitchFamily="18" charset="0"/>
              </a:rPr>
              <a:t>Pattern Identification is done by Association Rule Mining.</a:t>
            </a:r>
          </a:p>
          <a:p>
            <a:pPr algn="just"/>
            <a:r>
              <a:rPr lang="en-US" dirty="0">
                <a:latin typeface="Times New Roman" panose="02020603050405020304" pitchFamily="18" charset="0"/>
                <a:cs typeface="Times New Roman" panose="02020603050405020304" pitchFamily="18" charset="0"/>
              </a:rPr>
              <a:t>Association rules, present the relationship between different item sets in terms of occurrence.</a:t>
            </a:r>
          </a:p>
          <a:p>
            <a:pPr algn="just"/>
            <a:r>
              <a:rPr lang="en-US" sz="2000" b="0" i="0" dirty="0">
                <a:solidFill>
                  <a:srgbClr val="292929"/>
                </a:solidFill>
                <a:effectLst/>
                <a:latin typeface="Times New Roman" panose="02020603050405020304" pitchFamily="18" charset="0"/>
                <a:cs typeface="Times New Roman" panose="02020603050405020304" pitchFamily="18" charset="0"/>
              </a:rPr>
              <a:t>The patterns found by Association Rule Mining represent relationships between </a:t>
            </a:r>
            <a:r>
              <a:rPr lang="en-US" sz="2000" dirty="0">
                <a:solidFill>
                  <a:srgbClr val="292929"/>
                </a:solidFill>
                <a:latin typeface="Times New Roman" panose="02020603050405020304" pitchFamily="18" charset="0"/>
                <a:cs typeface="Times New Roman" panose="02020603050405020304" pitchFamily="18" charset="0"/>
              </a:rPr>
              <a:t>the sectors</a:t>
            </a:r>
            <a:r>
              <a:rPr lang="en-US" sz="2000" b="0" i="0" dirty="0">
                <a:solidFill>
                  <a:srgbClr val="292929"/>
                </a:solidFill>
                <a:effectLst/>
                <a:latin typeface="Times New Roman" panose="02020603050405020304" pitchFamily="18" charset="0"/>
                <a:cs typeface="Times New Roman" panose="02020603050405020304" pitchFamily="18" charset="0"/>
              </a:rPr>
              <a:t>.</a:t>
            </a:r>
          </a:p>
          <a:p>
            <a:pPr algn="just"/>
            <a:r>
              <a:rPr lang="en-US" dirty="0">
                <a:latin typeface="Times New Roman" panose="02020603050405020304" pitchFamily="18" charset="0"/>
                <a:cs typeface="Times New Roman" panose="02020603050405020304" pitchFamily="18" charset="0"/>
              </a:rPr>
              <a:t>Rules like 𝐴 → 𝐵 indicate that if sector A rises with a specific confidence and support value, the sector index B also rises.</a:t>
            </a:r>
            <a:endParaRPr lang="en-US" sz="2000" b="0" i="0" dirty="0">
              <a:solidFill>
                <a:srgbClr val="292929"/>
              </a:solidFill>
              <a:effectLst/>
              <a:latin typeface="Times New Roman" panose="02020603050405020304" pitchFamily="18" charset="0"/>
              <a:cs typeface="Times New Roman" panose="02020603050405020304" pitchFamily="18" charset="0"/>
            </a:endParaRPr>
          </a:p>
          <a:p>
            <a:pPr algn="just"/>
            <a:r>
              <a:rPr lang="en-US" b="1" i="1" dirty="0" err="1">
                <a:latin typeface="Times New Roman" panose="02020603050405020304" pitchFamily="18" charset="0"/>
                <a:cs typeface="Times New Roman" panose="02020603050405020304" pitchFamily="18" charset="0"/>
              </a:rPr>
              <a:t>Apriori</a:t>
            </a:r>
            <a:r>
              <a:rPr lang="en-US" dirty="0">
                <a:latin typeface="Times New Roman" panose="02020603050405020304" pitchFamily="18" charset="0"/>
                <a:cs typeface="Times New Roman" panose="02020603050405020304" pitchFamily="18" charset="0"/>
              </a:rPr>
              <a:t> is the name of a famous algorithm to find association rules in a dataset</a:t>
            </a:r>
            <a:r>
              <a:rPr lang="en-US" dirty="0">
                <a:solidFill>
                  <a:srgbClr val="292929"/>
                </a:solidFill>
                <a:latin typeface="Times New Roman" panose="02020603050405020304" pitchFamily="18" charset="0"/>
                <a:cs typeface="Times New Roman" panose="02020603050405020304" pitchFamily="18" charset="0"/>
              </a:rPr>
              <a:t>.</a:t>
            </a:r>
            <a:endParaRPr lang="en-US" sz="2000" dirty="0">
              <a:latin typeface="Times New Roman" panose="02020603050405020304" pitchFamily="18" charset="0"/>
              <a:cs typeface="Times New Roman" panose="02020603050405020304" pitchFamily="18" charset="0"/>
            </a:endParaRPr>
          </a:p>
          <a:p>
            <a:pPr marL="457200" lvl="0" indent="-355600" algn="l" rtl="0">
              <a:spcBef>
                <a:spcPts val="600"/>
              </a:spcBef>
              <a:spcAft>
                <a:spcPts val="0"/>
              </a:spcAft>
              <a:buSzPts val="2000"/>
              <a:buChar char="◉"/>
            </a:pPr>
            <a:endParaRPr dirty="0"/>
          </a:p>
        </p:txBody>
      </p:sp>
      <p:sp>
        <p:nvSpPr>
          <p:cNvPr id="501" name="Google Shape;501;p18"/>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12</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98"/>
        <p:cNvGrpSpPr/>
        <p:nvPr/>
      </p:nvGrpSpPr>
      <p:grpSpPr>
        <a:xfrm>
          <a:off x="0" y="0"/>
          <a:ext cx="0" cy="0"/>
          <a:chOff x="0" y="0"/>
          <a:chExt cx="0" cy="0"/>
        </a:xfrm>
      </p:grpSpPr>
      <p:sp>
        <p:nvSpPr>
          <p:cNvPr id="499" name="Google Shape;499;p18"/>
          <p:cNvSpPr txBox="1">
            <a:spLocks noGrp="1"/>
          </p:cNvSpPr>
          <p:nvPr>
            <p:ph type="title"/>
          </p:nvPr>
        </p:nvSpPr>
        <p:spPr>
          <a:xfrm>
            <a:off x="1156607" y="223157"/>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solidFill>
                  <a:schemeClr val="accent2"/>
                </a:solidFill>
              </a:rPr>
              <a:t>STEPS FOR APRIORI ALGORITHM</a:t>
            </a:r>
            <a:endParaRPr dirty="0">
              <a:solidFill>
                <a:schemeClr val="accent2"/>
              </a:solidFill>
            </a:endParaRPr>
          </a:p>
        </p:txBody>
      </p:sp>
      <p:sp>
        <p:nvSpPr>
          <p:cNvPr id="500" name="Google Shape;500;p18"/>
          <p:cNvSpPr txBox="1">
            <a:spLocks noGrp="1"/>
          </p:cNvSpPr>
          <p:nvPr>
            <p:ph type="body" idx="1"/>
          </p:nvPr>
        </p:nvSpPr>
        <p:spPr>
          <a:xfrm>
            <a:off x="765629" y="938957"/>
            <a:ext cx="7612742" cy="3380168"/>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sz="2000" b="1" dirty="0"/>
              <a:t>STEP 1 :</a:t>
            </a:r>
          </a:p>
          <a:p>
            <a:pPr marL="0" lvl="0" indent="0" algn="just" rtl="0">
              <a:spcBef>
                <a:spcPts val="600"/>
              </a:spcBef>
              <a:spcAft>
                <a:spcPts val="0"/>
              </a:spcAft>
              <a:buNone/>
            </a:pPr>
            <a:r>
              <a:rPr lang="en-US" sz="2000" dirty="0"/>
              <a:t>Determine the support of </a:t>
            </a:r>
            <a:r>
              <a:rPr lang="en-US" sz="2000" dirty="0" err="1"/>
              <a:t>itemsets</a:t>
            </a:r>
            <a:r>
              <a:rPr lang="en-US" sz="2000" dirty="0"/>
              <a:t> in the transactional database, and select the minimum support and confidence.</a:t>
            </a:r>
          </a:p>
          <a:p>
            <a:pPr marL="0" lvl="0" indent="0" algn="l" rtl="0">
              <a:spcBef>
                <a:spcPts val="600"/>
              </a:spcBef>
              <a:spcAft>
                <a:spcPts val="0"/>
              </a:spcAft>
              <a:buNone/>
            </a:pPr>
            <a:r>
              <a:rPr lang="en-US" sz="2000" b="1" dirty="0"/>
              <a:t>STEP 2 :</a:t>
            </a:r>
          </a:p>
          <a:p>
            <a:pPr marL="0" lvl="0" indent="0" algn="just" rtl="0">
              <a:spcBef>
                <a:spcPts val="600"/>
              </a:spcBef>
              <a:spcAft>
                <a:spcPts val="0"/>
              </a:spcAft>
              <a:buNone/>
            </a:pPr>
            <a:r>
              <a:rPr lang="en-US" sz="2000" dirty="0"/>
              <a:t>Take all supports in the transaction with higher support value than the minimum or selected support value.</a:t>
            </a:r>
          </a:p>
          <a:p>
            <a:pPr marL="0" lvl="0" indent="0" algn="l" rtl="0">
              <a:spcBef>
                <a:spcPts val="600"/>
              </a:spcBef>
              <a:spcAft>
                <a:spcPts val="0"/>
              </a:spcAft>
              <a:buNone/>
            </a:pPr>
            <a:r>
              <a:rPr lang="en-US" sz="2000" b="1" dirty="0"/>
              <a:t>STEP 3 :</a:t>
            </a:r>
          </a:p>
          <a:p>
            <a:pPr marL="0" lvl="0" indent="0" algn="just" rtl="0">
              <a:spcBef>
                <a:spcPts val="600"/>
              </a:spcBef>
              <a:spcAft>
                <a:spcPts val="0"/>
              </a:spcAft>
              <a:buNone/>
            </a:pPr>
            <a:r>
              <a:rPr lang="en-US" sz="2000" dirty="0"/>
              <a:t>Find all the rules of these subsets that have higher confidence value than the minimum confidence.</a:t>
            </a:r>
          </a:p>
          <a:p>
            <a:pPr marL="0" lvl="0" indent="0" algn="just" rtl="0">
              <a:spcBef>
                <a:spcPts val="600"/>
              </a:spcBef>
              <a:spcAft>
                <a:spcPts val="0"/>
              </a:spcAft>
              <a:buNone/>
            </a:pPr>
            <a:endParaRPr lang="en-US" sz="2000" dirty="0"/>
          </a:p>
          <a:p>
            <a:pPr marL="0" lvl="0" indent="0" algn="just" rtl="0">
              <a:spcBef>
                <a:spcPts val="600"/>
              </a:spcBef>
              <a:spcAft>
                <a:spcPts val="0"/>
              </a:spcAft>
              <a:buNone/>
            </a:pPr>
            <a:endParaRPr lang="en-US" sz="2000" dirty="0"/>
          </a:p>
          <a:p>
            <a:pPr marL="457200" lvl="0" indent="-355600" algn="l" rtl="0">
              <a:spcBef>
                <a:spcPts val="600"/>
              </a:spcBef>
              <a:spcAft>
                <a:spcPts val="0"/>
              </a:spcAft>
              <a:buSzPts val="2000"/>
              <a:buChar char="◉"/>
            </a:pPr>
            <a:endParaRPr dirty="0"/>
          </a:p>
        </p:txBody>
      </p:sp>
      <p:sp>
        <p:nvSpPr>
          <p:cNvPr id="501" name="Google Shape;501;p18"/>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13</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25"/>
        <p:cNvGrpSpPr/>
        <p:nvPr/>
      </p:nvGrpSpPr>
      <p:grpSpPr>
        <a:xfrm>
          <a:off x="0" y="0"/>
          <a:ext cx="0" cy="0"/>
          <a:chOff x="0" y="0"/>
          <a:chExt cx="0" cy="0"/>
        </a:xfrm>
      </p:grpSpPr>
      <p:sp>
        <p:nvSpPr>
          <p:cNvPr id="627" name="Google Shape;627;p30"/>
          <p:cNvSpPr txBox="1">
            <a:spLocks noGrp="1"/>
          </p:cNvSpPr>
          <p:nvPr>
            <p:ph type="body" idx="1"/>
          </p:nvPr>
        </p:nvSpPr>
        <p:spPr>
          <a:xfrm>
            <a:off x="795157" y="1651857"/>
            <a:ext cx="2279616" cy="1467028"/>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1100" b="1" dirty="0"/>
              <a:t>Antecedents :</a:t>
            </a:r>
          </a:p>
          <a:p>
            <a:pPr marL="0" lvl="0" indent="0" algn="l" rtl="0">
              <a:spcBef>
                <a:spcPts val="600"/>
              </a:spcBef>
              <a:spcAft>
                <a:spcPts val="0"/>
              </a:spcAft>
              <a:buNone/>
            </a:pPr>
            <a:r>
              <a:rPr lang="en-IN" sz="1100" dirty="0"/>
              <a:t>I</a:t>
            </a:r>
            <a:r>
              <a:rPr lang="en" sz="1100" dirty="0"/>
              <a:t>f Component of an Association rule is Known as Antecedents.</a:t>
            </a:r>
          </a:p>
          <a:p>
            <a:pPr marL="0" lvl="0" indent="0" algn="l" rtl="0">
              <a:spcBef>
                <a:spcPts val="600"/>
              </a:spcBef>
              <a:spcAft>
                <a:spcPts val="0"/>
              </a:spcAft>
              <a:buNone/>
            </a:pPr>
            <a:r>
              <a:rPr lang="en" sz="1100" b="1" dirty="0"/>
              <a:t>Consequents :</a:t>
            </a:r>
          </a:p>
          <a:p>
            <a:pPr marL="0" lvl="0" indent="0" algn="l" rtl="0">
              <a:spcBef>
                <a:spcPts val="600"/>
              </a:spcBef>
              <a:spcAft>
                <a:spcPts val="0"/>
              </a:spcAft>
              <a:buNone/>
            </a:pPr>
            <a:r>
              <a:rPr lang="en" sz="1100" dirty="0"/>
              <a:t>Then Component is known as Consequents</a:t>
            </a:r>
            <a:endParaRPr sz="1100" dirty="0"/>
          </a:p>
        </p:txBody>
      </p:sp>
      <p:sp>
        <p:nvSpPr>
          <p:cNvPr id="628" name="Google Shape;628;p30"/>
          <p:cNvSpPr txBox="1">
            <a:spLocks noGrp="1"/>
          </p:cNvSpPr>
          <p:nvPr>
            <p:ph type="body" idx="2"/>
          </p:nvPr>
        </p:nvSpPr>
        <p:spPr>
          <a:xfrm>
            <a:off x="3636690" y="1651857"/>
            <a:ext cx="2227800" cy="1628361"/>
          </a:xfrm>
          <a:prstGeom prst="rect">
            <a:avLst/>
          </a:prstGeom>
        </p:spPr>
        <p:txBody>
          <a:bodyPr spcFirstLastPara="1" wrap="square" lIns="91425" tIns="91425" rIns="91425" bIns="91425" anchor="t" anchorCtr="0">
            <a:noAutofit/>
          </a:bodyPr>
          <a:lstStyle/>
          <a:p>
            <a:pPr marL="127000" indent="0">
              <a:buNone/>
            </a:pPr>
            <a:r>
              <a:rPr lang="en-US" sz="1100" b="1" dirty="0">
                <a:latin typeface="Source Sans Pro" panose="020B0503030403020204" pitchFamily="34" charset="0"/>
                <a:ea typeface="Source Sans Pro" panose="020B0503030403020204" pitchFamily="34" charset="0"/>
                <a:cs typeface="Times New Roman" panose="02020603050405020304" pitchFamily="18" charset="0"/>
              </a:rPr>
              <a:t>Antecedent Support : </a:t>
            </a:r>
            <a:r>
              <a:rPr lang="en-US" sz="1100" dirty="0">
                <a:latin typeface="Source Sans Pro" panose="020B0503030403020204" pitchFamily="34" charset="0"/>
                <a:ea typeface="Source Sans Pro" panose="020B0503030403020204" pitchFamily="34" charset="0"/>
                <a:cs typeface="Times New Roman" panose="02020603050405020304" pitchFamily="18" charset="0"/>
              </a:rPr>
              <a:t>It </a:t>
            </a:r>
            <a:r>
              <a:rPr lang="en-US" sz="1100" i="0" dirty="0">
                <a:solidFill>
                  <a:srgbClr val="343838"/>
                </a:solidFill>
                <a:effectLst/>
                <a:latin typeface="Source Sans Pro" panose="020B0503030403020204" pitchFamily="34" charset="0"/>
                <a:ea typeface="Source Sans Pro" panose="020B0503030403020204" pitchFamily="34" charset="0"/>
                <a:cs typeface="Times New Roman" panose="02020603050405020304" pitchFamily="18" charset="0"/>
              </a:rPr>
              <a:t>computes the proportion of transactions that contain the antecedent.</a:t>
            </a:r>
            <a:endParaRPr lang="en-US" sz="1100" dirty="0">
              <a:latin typeface="Source Sans Pro" panose="020B0503030403020204" pitchFamily="34" charset="0"/>
              <a:ea typeface="Source Sans Pro" panose="020B0503030403020204" pitchFamily="34" charset="0"/>
              <a:cs typeface="Times New Roman" panose="02020603050405020304" pitchFamily="18" charset="0"/>
            </a:endParaRPr>
          </a:p>
          <a:p>
            <a:pPr marL="127000" indent="0">
              <a:buNone/>
            </a:pPr>
            <a:r>
              <a:rPr lang="en-US" sz="1100" b="1" dirty="0">
                <a:latin typeface="Source Sans Pro" panose="020B0503030403020204" pitchFamily="34" charset="0"/>
                <a:ea typeface="Source Sans Pro" panose="020B0503030403020204" pitchFamily="34" charset="0"/>
                <a:cs typeface="Times New Roman" panose="02020603050405020304" pitchFamily="18" charset="0"/>
              </a:rPr>
              <a:t>Consequent Support : </a:t>
            </a:r>
            <a:r>
              <a:rPr lang="en-US" sz="1100" dirty="0">
                <a:latin typeface="Source Sans Pro" panose="020B0503030403020204" pitchFamily="34" charset="0"/>
                <a:ea typeface="Source Sans Pro" panose="020B0503030403020204" pitchFamily="34" charset="0"/>
                <a:cs typeface="Times New Roman" panose="02020603050405020304" pitchFamily="18" charset="0"/>
              </a:rPr>
              <a:t>It </a:t>
            </a:r>
            <a:r>
              <a:rPr lang="en-US" sz="1100" i="0" dirty="0">
                <a:solidFill>
                  <a:srgbClr val="343838"/>
                </a:solidFill>
                <a:effectLst/>
                <a:latin typeface="Source Sans Pro" panose="020B0503030403020204" pitchFamily="34" charset="0"/>
                <a:ea typeface="Source Sans Pro" panose="020B0503030403020204" pitchFamily="34" charset="0"/>
                <a:cs typeface="Times New Roman" panose="02020603050405020304" pitchFamily="18" charset="0"/>
              </a:rPr>
              <a:t>computes the proportion of transactions that contain the consequent.</a:t>
            </a:r>
          </a:p>
          <a:p>
            <a:pPr marL="0" lvl="0" indent="0" algn="l" rtl="0">
              <a:spcBef>
                <a:spcPts val="600"/>
              </a:spcBef>
              <a:spcAft>
                <a:spcPts val="0"/>
              </a:spcAft>
              <a:buNone/>
            </a:pPr>
            <a:endParaRPr sz="1100" dirty="0"/>
          </a:p>
        </p:txBody>
      </p:sp>
      <p:sp>
        <p:nvSpPr>
          <p:cNvPr id="629" name="Google Shape;629;p30"/>
          <p:cNvSpPr txBox="1">
            <a:spLocks noGrp="1"/>
          </p:cNvSpPr>
          <p:nvPr>
            <p:ph type="body" idx="3"/>
          </p:nvPr>
        </p:nvSpPr>
        <p:spPr>
          <a:xfrm>
            <a:off x="6419805" y="1710262"/>
            <a:ext cx="2227800" cy="167798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1100" b="1" dirty="0"/>
              <a:t>Support :</a:t>
            </a:r>
          </a:p>
          <a:p>
            <a:pPr marL="0" indent="0">
              <a:buNone/>
            </a:pPr>
            <a:r>
              <a:rPr lang="en-US" sz="1100" dirty="0">
                <a:solidFill>
                  <a:srgbClr val="343838"/>
                </a:solidFill>
                <a:latin typeface="Source Sans Pro" panose="020B0503030403020204" pitchFamily="34" charset="0"/>
                <a:ea typeface="Source Sans Pro" panose="020B0503030403020204" pitchFamily="34" charset="0"/>
                <a:cs typeface="Times New Roman" panose="02020603050405020304" pitchFamily="18" charset="0"/>
              </a:rPr>
              <a:t>It </a:t>
            </a:r>
            <a:r>
              <a:rPr lang="en-US" sz="1100" b="0" i="0" dirty="0">
                <a:solidFill>
                  <a:srgbClr val="000000"/>
                </a:solidFill>
                <a:effectLst/>
                <a:latin typeface="Source Sans Pro" panose="020B0503030403020204" pitchFamily="34" charset="0"/>
                <a:ea typeface="Source Sans Pro" panose="020B0503030403020204" pitchFamily="34" charset="0"/>
                <a:cs typeface="Times New Roman" panose="02020603050405020304" pitchFamily="18" charset="0"/>
              </a:rPr>
              <a:t>indicates how frequently the items in the rule occur together.</a:t>
            </a:r>
          </a:p>
          <a:p>
            <a:pPr marL="0" indent="0">
              <a:buNone/>
            </a:pPr>
            <a:endParaRPr lang="en-US" sz="1100" dirty="0">
              <a:solidFill>
                <a:srgbClr val="000000"/>
              </a:solidFill>
              <a:latin typeface="Source Sans Pro" panose="020B0503030403020204" pitchFamily="34" charset="0"/>
              <a:ea typeface="Source Sans Pro" panose="020B0503030403020204" pitchFamily="34" charset="0"/>
              <a:cs typeface="Times New Roman" panose="02020603050405020304" pitchFamily="18" charset="0"/>
            </a:endParaRPr>
          </a:p>
          <a:p>
            <a:pPr marL="0" indent="0">
              <a:buNone/>
            </a:pPr>
            <a:endParaRPr lang="en-US" sz="1100" b="0" i="0" dirty="0">
              <a:solidFill>
                <a:srgbClr val="000000"/>
              </a:solidFill>
              <a:effectLst/>
              <a:latin typeface="Source Sans Pro" panose="020B0503030403020204" pitchFamily="34" charset="0"/>
              <a:ea typeface="Source Sans Pro" panose="020B0503030403020204" pitchFamily="34" charset="0"/>
              <a:cs typeface="Times New Roman" panose="02020603050405020304" pitchFamily="18" charset="0"/>
            </a:endParaRPr>
          </a:p>
          <a:p>
            <a:pPr marL="0" lvl="0" indent="0" algn="l" rtl="0">
              <a:spcBef>
                <a:spcPts val="600"/>
              </a:spcBef>
              <a:spcAft>
                <a:spcPts val="0"/>
              </a:spcAft>
              <a:buNone/>
            </a:pPr>
            <a:endParaRPr sz="1100" b="1" dirty="0"/>
          </a:p>
        </p:txBody>
      </p:sp>
      <p:sp>
        <p:nvSpPr>
          <p:cNvPr id="630" name="Google Shape;630;p30"/>
          <p:cNvSpPr txBox="1">
            <a:spLocks noGrp="1"/>
          </p:cNvSpPr>
          <p:nvPr>
            <p:ph type="body" idx="1"/>
          </p:nvPr>
        </p:nvSpPr>
        <p:spPr>
          <a:xfrm>
            <a:off x="7472028" y="515873"/>
            <a:ext cx="560527" cy="43653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sz="1100" dirty="0"/>
              <a:t>  </a:t>
            </a:r>
            <a:endParaRPr sz="1100" dirty="0"/>
          </a:p>
        </p:txBody>
      </p:sp>
      <p:sp>
        <p:nvSpPr>
          <p:cNvPr id="631" name="Google Shape;631;p30"/>
          <p:cNvSpPr txBox="1">
            <a:spLocks noGrp="1"/>
          </p:cNvSpPr>
          <p:nvPr>
            <p:ph type="body" idx="2"/>
          </p:nvPr>
        </p:nvSpPr>
        <p:spPr>
          <a:xfrm>
            <a:off x="6800938" y="258260"/>
            <a:ext cx="457555" cy="200365"/>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sz="1100" dirty="0"/>
              <a:t>   </a:t>
            </a:r>
            <a:endParaRPr sz="1100" dirty="0"/>
          </a:p>
        </p:txBody>
      </p:sp>
      <p:sp>
        <p:nvSpPr>
          <p:cNvPr id="654" name="Google Shape;654;p30"/>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14</a:t>
            </a:fld>
            <a:endParaRPr/>
          </a:p>
        </p:txBody>
      </p:sp>
      <p:grpSp>
        <p:nvGrpSpPr>
          <p:cNvPr id="31" name="Google Shape;1630;p49">
            <a:extLst>
              <a:ext uri="{FF2B5EF4-FFF2-40B4-BE49-F238E27FC236}">
                <a16:creationId xmlns:a16="http://schemas.microsoft.com/office/drawing/2014/main" id="{C558938F-3E40-48D8-834F-BE4666BEF12C}"/>
              </a:ext>
            </a:extLst>
          </p:cNvPr>
          <p:cNvGrpSpPr/>
          <p:nvPr/>
        </p:nvGrpSpPr>
        <p:grpSpPr>
          <a:xfrm>
            <a:off x="299792" y="1710262"/>
            <a:ext cx="445651" cy="400824"/>
            <a:chOff x="7050768" y="5526199"/>
            <a:chExt cx="719953" cy="647534"/>
          </a:xfrm>
        </p:grpSpPr>
        <p:sp>
          <p:nvSpPr>
            <p:cNvPr id="32" name="Google Shape;1631;p49">
              <a:extLst>
                <a:ext uri="{FF2B5EF4-FFF2-40B4-BE49-F238E27FC236}">
                  <a16:creationId xmlns:a16="http://schemas.microsoft.com/office/drawing/2014/main" id="{B91FCBC7-16BB-4424-9ADF-149CF81ED51C}"/>
                </a:ext>
              </a:extLst>
            </p:cNvPr>
            <p:cNvSpPr/>
            <p:nvPr/>
          </p:nvSpPr>
          <p:spPr>
            <a:xfrm>
              <a:off x="7465241" y="5526199"/>
              <a:ext cx="168000" cy="168900"/>
            </a:xfrm>
            <a:prstGeom prst="ellipse">
              <a:avLst/>
            </a:pr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33" name="Google Shape;1632;p49">
              <a:extLst>
                <a:ext uri="{FF2B5EF4-FFF2-40B4-BE49-F238E27FC236}">
                  <a16:creationId xmlns:a16="http://schemas.microsoft.com/office/drawing/2014/main" id="{316CDEFE-987A-4DC0-BE60-DEA493007EB3}"/>
                </a:ext>
              </a:extLst>
            </p:cNvPr>
            <p:cNvSpPr/>
            <p:nvPr/>
          </p:nvSpPr>
          <p:spPr>
            <a:xfrm>
              <a:off x="7189726" y="5526199"/>
              <a:ext cx="168000" cy="168900"/>
            </a:xfrm>
            <a:prstGeom prst="ellipse">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34" name="Google Shape;1633;p49">
              <a:extLst>
                <a:ext uri="{FF2B5EF4-FFF2-40B4-BE49-F238E27FC236}">
                  <a16:creationId xmlns:a16="http://schemas.microsoft.com/office/drawing/2014/main" id="{3116F658-992D-4C1B-8FF6-4711643E3340}"/>
                </a:ext>
              </a:extLst>
            </p:cNvPr>
            <p:cNvSpPr/>
            <p:nvPr/>
          </p:nvSpPr>
          <p:spPr>
            <a:xfrm>
              <a:off x="7465241" y="6004833"/>
              <a:ext cx="168000" cy="168900"/>
            </a:xfrm>
            <a:prstGeom prst="ellipse">
              <a:avLst/>
            </a:pr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35" name="Google Shape;1634;p49">
              <a:extLst>
                <a:ext uri="{FF2B5EF4-FFF2-40B4-BE49-F238E27FC236}">
                  <a16:creationId xmlns:a16="http://schemas.microsoft.com/office/drawing/2014/main" id="{2CAEA23B-483E-48F9-97D7-E2746CECE77C}"/>
                </a:ext>
              </a:extLst>
            </p:cNvPr>
            <p:cNvSpPr/>
            <p:nvPr/>
          </p:nvSpPr>
          <p:spPr>
            <a:xfrm>
              <a:off x="7602721" y="5765701"/>
              <a:ext cx="168000" cy="168300"/>
            </a:xfrm>
            <a:prstGeom prst="ellipse">
              <a:avLst/>
            </a:pr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36" name="Google Shape;1635;p49">
              <a:extLst>
                <a:ext uri="{FF2B5EF4-FFF2-40B4-BE49-F238E27FC236}">
                  <a16:creationId xmlns:a16="http://schemas.microsoft.com/office/drawing/2014/main" id="{7C81C476-2702-4CF7-8BCA-1C01991060E6}"/>
                </a:ext>
              </a:extLst>
            </p:cNvPr>
            <p:cNvSpPr/>
            <p:nvPr/>
          </p:nvSpPr>
          <p:spPr>
            <a:xfrm>
              <a:off x="7050768" y="5765701"/>
              <a:ext cx="168600" cy="168300"/>
            </a:xfrm>
            <a:prstGeom prst="ellipse">
              <a:avLst/>
            </a:pr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37" name="Google Shape;1636;p49">
              <a:extLst>
                <a:ext uri="{FF2B5EF4-FFF2-40B4-BE49-F238E27FC236}">
                  <a16:creationId xmlns:a16="http://schemas.microsoft.com/office/drawing/2014/main" id="{CA0C3A9A-C7E4-4968-9439-CB89A4D29526}"/>
                </a:ext>
              </a:extLst>
            </p:cNvPr>
            <p:cNvSpPr/>
            <p:nvPr/>
          </p:nvSpPr>
          <p:spPr>
            <a:xfrm>
              <a:off x="7189726" y="6004833"/>
              <a:ext cx="168000" cy="168900"/>
            </a:xfrm>
            <a:prstGeom prst="ellipse">
              <a:avLst/>
            </a:pr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38" name="Google Shape;1637;p49">
              <a:extLst>
                <a:ext uri="{FF2B5EF4-FFF2-40B4-BE49-F238E27FC236}">
                  <a16:creationId xmlns:a16="http://schemas.microsoft.com/office/drawing/2014/main" id="{BBBD15A0-904B-4097-AE0A-7F07B5CD858D}"/>
                </a:ext>
              </a:extLst>
            </p:cNvPr>
            <p:cNvSpPr/>
            <p:nvPr/>
          </p:nvSpPr>
          <p:spPr>
            <a:xfrm>
              <a:off x="7134476" y="5655289"/>
              <a:ext cx="139512" cy="149620"/>
            </a:xfrm>
            <a:custGeom>
              <a:avLst/>
              <a:gdLst/>
              <a:ahLst/>
              <a:cxnLst/>
              <a:rect l="l" t="t" r="r" b="b"/>
              <a:pathLst>
                <a:path w="306" h="328" extrusionOk="0">
                  <a:moveTo>
                    <a:pt x="305" y="101"/>
                  </a:moveTo>
                  <a:cubicBezTo>
                    <a:pt x="231" y="101"/>
                    <a:pt x="166" y="61"/>
                    <a:pt x="132" y="0"/>
                  </a:cubicBezTo>
                  <a:cubicBezTo>
                    <a:pt x="140" y="114"/>
                    <a:pt x="103" y="178"/>
                    <a:pt x="0" y="227"/>
                  </a:cubicBezTo>
                  <a:cubicBezTo>
                    <a:pt x="1" y="227"/>
                    <a:pt x="1" y="227"/>
                    <a:pt x="1" y="227"/>
                  </a:cubicBezTo>
                  <a:cubicBezTo>
                    <a:pt x="75" y="227"/>
                    <a:pt x="140" y="268"/>
                    <a:pt x="174" y="328"/>
                  </a:cubicBezTo>
                  <a:cubicBezTo>
                    <a:pt x="166" y="214"/>
                    <a:pt x="203" y="151"/>
                    <a:pt x="306" y="101"/>
                  </a:cubicBezTo>
                  <a:cubicBezTo>
                    <a:pt x="306" y="101"/>
                    <a:pt x="305" y="101"/>
                    <a:pt x="305" y="101"/>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39" name="Google Shape;1638;p49">
              <a:extLst>
                <a:ext uri="{FF2B5EF4-FFF2-40B4-BE49-F238E27FC236}">
                  <a16:creationId xmlns:a16="http://schemas.microsoft.com/office/drawing/2014/main" id="{FDD55AAD-ACA6-475C-B654-DC4713389535}"/>
                </a:ext>
              </a:extLst>
            </p:cNvPr>
            <p:cNvSpPr/>
            <p:nvPr/>
          </p:nvSpPr>
          <p:spPr>
            <a:xfrm>
              <a:off x="7351783" y="5564482"/>
              <a:ext cx="119371" cy="92287"/>
            </a:xfrm>
            <a:custGeom>
              <a:avLst/>
              <a:gdLst/>
              <a:ahLst/>
              <a:cxnLst/>
              <a:rect l="l" t="t" r="r" b="b"/>
              <a:pathLst>
                <a:path w="262" h="202" extrusionOk="0">
                  <a:moveTo>
                    <a:pt x="234" y="101"/>
                  </a:moveTo>
                  <a:cubicBezTo>
                    <a:pt x="234" y="64"/>
                    <a:pt x="245" y="30"/>
                    <a:pt x="262" y="0"/>
                  </a:cubicBezTo>
                  <a:cubicBezTo>
                    <a:pt x="167" y="65"/>
                    <a:pt x="95" y="65"/>
                    <a:pt x="0" y="0"/>
                  </a:cubicBezTo>
                  <a:cubicBezTo>
                    <a:pt x="17" y="30"/>
                    <a:pt x="28" y="64"/>
                    <a:pt x="28" y="101"/>
                  </a:cubicBezTo>
                  <a:cubicBezTo>
                    <a:pt x="28" y="138"/>
                    <a:pt x="17" y="172"/>
                    <a:pt x="0" y="202"/>
                  </a:cubicBezTo>
                  <a:cubicBezTo>
                    <a:pt x="95" y="138"/>
                    <a:pt x="167" y="138"/>
                    <a:pt x="262" y="202"/>
                  </a:cubicBezTo>
                  <a:cubicBezTo>
                    <a:pt x="245" y="172"/>
                    <a:pt x="234" y="138"/>
                    <a:pt x="234" y="101"/>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40" name="Google Shape;1639;p49">
              <a:extLst>
                <a:ext uri="{FF2B5EF4-FFF2-40B4-BE49-F238E27FC236}">
                  <a16:creationId xmlns:a16="http://schemas.microsoft.com/office/drawing/2014/main" id="{531FD704-A05D-409D-9939-2B9F21FB1A31}"/>
                </a:ext>
              </a:extLst>
            </p:cNvPr>
            <p:cNvSpPr/>
            <p:nvPr/>
          </p:nvSpPr>
          <p:spPr>
            <a:xfrm>
              <a:off x="7548579" y="5894792"/>
              <a:ext cx="138958" cy="149249"/>
            </a:xfrm>
            <a:custGeom>
              <a:avLst/>
              <a:gdLst/>
              <a:ahLst/>
              <a:cxnLst/>
              <a:rect l="l" t="t" r="r" b="b"/>
              <a:pathLst>
                <a:path w="305" h="327" extrusionOk="0">
                  <a:moveTo>
                    <a:pt x="304" y="101"/>
                  </a:moveTo>
                  <a:cubicBezTo>
                    <a:pt x="230" y="101"/>
                    <a:pt x="165" y="60"/>
                    <a:pt x="131" y="0"/>
                  </a:cubicBezTo>
                  <a:cubicBezTo>
                    <a:pt x="139" y="114"/>
                    <a:pt x="103" y="177"/>
                    <a:pt x="0" y="227"/>
                  </a:cubicBezTo>
                  <a:cubicBezTo>
                    <a:pt x="1" y="227"/>
                    <a:pt x="1" y="227"/>
                    <a:pt x="2" y="227"/>
                  </a:cubicBezTo>
                  <a:cubicBezTo>
                    <a:pt x="76" y="227"/>
                    <a:pt x="140" y="267"/>
                    <a:pt x="175" y="327"/>
                  </a:cubicBezTo>
                  <a:cubicBezTo>
                    <a:pt x="166" y="214"/>
                    <a:pt x="203" y="151"/>
                    <a:pt x="305" y="101"/>
                  </a:cubicBezTo>
                  <a:cubicBezTo>
                    <a:pt x="305" y="101"/>
                    <a:pt x="304" y="101"/>
                    <a:pt x="304" y="101"/>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41" name="Google Shape;1640;p49">
              <a:extLst>
                <a:ext uri="{FF2B5EF4-FFF2-40B4-BE49-F238E27FC236}">
                  <a16:creationId xmlns:a16="http://schemas.microsoft.com/office/drawing/2014/main" id="{ADC87975-0FB0-4505-B646-415B6C16A6E3}"/>
                </a:ext>
              </a:extLst>
            </p:cNvPr>
            <p:cNvSpPr/>
            <p:nvPr/>
          </p:nvSpPr>
          <p:spPr>
            <a:xfrm>
              <a:off x="7548579" y="5655844"/>
              <a:ext cx="138958" cy="149065"/>
            </a:xfrm>
            <a:custGeom>
              <a:avLst/>
              <a:gdLst/>
              <a:ahLst/>
              <a:cxnLst/>
              <a:rect l="l" t="t" r="r" b="b"/>
              <a:pathLst>
                <a:path w="305" h="327" extrusionOk="0">
                  <a:moveTo>
                    <a:pt x="131" y="327"/>
                  </a:moveTo>
                  <a:cubicBezTo>
                    <a:pt x="165" y="267"/>
                    <a:pt x="230" y="226"/>
                    <a:pt x="304" y="226"/>
                  </a:cubicBezTo>
                  <a:cubicBezTo>
                    <a:pt x="304" y="226"/>
                    <a:pt x="305" y="226"/>
                    <a:pt x="305" y="226"/>
                  </a:cubicBezTo>
                  <a:cubicBezTo>
                    <a:pt x="203" y="176"/>
                    <a:pt x="166" y="113"/>
                    <a:pt x="175" y="0"/>
                  </a:cubicBezTo>
                  <a:cubicBezTo>
                    <a:pt x="140" y="60"/>
                    <a:pt x="76" y="100"/>
                    <a:pt x="2" y="100"/>
                  </a:cubicBezTo>
                  <a:cubicBezTo>
                    <a:pt x="1" y="100"/>
                    <a:pt x="1" y="100"/>
                    <a:pt x="0" y="100"/>
                  </a:cubicBezTo>
                  <a:cubicBezTo>
                    <a:pt x="103" y="150"/>
                    <a:pt x="139" y="213"/>
                    <a:pt x="131" y="327"/>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42" name="Google Shape;1641;p49">
              <a:extLst>
                <a:ext uri="{FF2B5EF4-FFF2-40B4-BE49-F238E27FC236}">
                  <a16:creationId xmlns:a16="http://schemas.microsoft.com/office/drawing/2014/main" id="{2045B25E-12C0-4957-B8C0-C463C9B35C90}"/>
                </a:ext>
              </a:extLst>
            </p:cNvPr>
            <p:cNvSpPr/>
            <p:nvPr/>
          </p:nvSpPr>
          <p:spPr>
            <a:xfrm>
              <a:off x="7134476" y="5894792"/>
              <a:ext cx="139512" cy="149620"/>
            </a:xfrm>
            <a:custGeom>
              <a:avLst/>
              <a:gdLst/>
              <a:ahLst/>
              <a:cxnLst/>
              <a:rect l="l" t="t" r="r" b="b"/>
              <a:pathLst>
                <a:path w="306" h="328" extrusionOk="0">
                  <a:moveTo>
                    <a:pt x="132" y="328"/>
                  </a:moveTo>
                  <a:cubicBezTo>
                    <a:pt x="166" y="267"/>
                    <a:pt x="231" y="227"/>
                    <a:pt x="305" y="227"/>
                  </a:cubicBezTo>
                  <a:cubicBezTo>
                    <a:pt x="305" y="227"/>
                    <a:pt x="306" y="227"/>
                    <a:pt x="306" y="227"/>
                  </a:cubicBezTo>
                  <a:cubicBezTo>
                    <a:pt x="203" y="177"/>
                    <a:pt x="166" y="114"/>
                    <a:pt x="174" y="0"/>
                  </a:cubicBezTo>
                  <a:cubicBezTo>
                    <a:pt x="140" y="60"/>
                    <a:pt x="75" y="101"/>
                    <a:pt x="1" y="101"/>
                  </a:cubicBezTo>
                  <a:cubicBezTo>
                    <a:pt x="1" y="101"/>
                    <a:pt x="1" y="101"/>
                    <a:pt x="0" y="101"/>
                  </a:cubicBezTo>
                  <a:cubicBezTo>
                    <a:pt x="103" y="150"/>
                    <a:pt x="140" y="214"/>
                    <a:pt x="132" y="328"/>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43" name="Google Shape;1642;p49">
              <a:extLst>
                <a:ext uri="{FF2B5EF4-FFF2-40B4-BE49-F238E27FC236}">
                  <a16:creationId xmlns:a16="http://schemas.microsoft.com/office/drawing/2014/main" id="{B53CE298-44AA-4136-80F5-2B07364DA374}"/>
                </a:ext>
              </a:extLst>
            </p:cNvPr>
            <p:cNvSpPr/>
            <p:nvPr/>
          </p:nvSpPr>
          <p:spPr>
            <a:xfrm>
              <a:off x="7351783" y="6043117"/>
              <a:ext cx="119371" cy="92102"/>
            </a:xfrm>
            <a:custGeom>
              <a:avLst/>
              <a:gdLst/>
              <a:ahLst/>
              <a:cxnLst/>
              <a:rect l="l" t="t" r="r" b="b"/>
              <a:pathLst>
                <a:path w="262" h="202" extrusionOk="0">
                  <a:moveTo>
                    <a:pt x="234" y="101"/>
                  </a:moveTo>
                  <a:cubicBezTo>
                    <a:pt x="234" y="64"/>
                    <a:pt x="245" y="30"/>
                    <a:pt x="262" y="0"/>
                  </a:cubicBezTo>
                  <a:cubicBezTo>
                    <a:pt x="167" y="64"/>
                    <a:pt x="95" y="64"/>
                    <a:pt x="0" y="0"/>
                  </a:cubicBezTo>
                  <a:cubicBezTo>
                    <a:pt x="17" y="30"/>
                    <a:pt x="28" y="64"/>
                    <a:pt x="28" y="101"/>
                  </a:cubicBezTo>
                  <a:cubicBezTo>
                    <a:pt x="28" y="138"/>
                    <a:pt x="17" y="172"/>
                    <a:pt x="0" y="202"/>
                  </a:cubicBezTo>
                  <a:cubicBezTo>
                    <a:pt x="95" y="137"/>
                    <a:pt x="167" y="137"/>
                    <a:pt x="262" y="202"/>
                  </a:cubicBezTo>
                  <a:cubicBezTo>
                    <a:pt x="245" y="172"/>
                    <a:pt x="234" y="138"/>
                    <a:pt x="234" y="101"/>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44" name="Google Shape;1630;p49">
            <a:extLst>
              <a:ext uri="{FF2B5EF4-FFF2-40B4-BE49-F238E27FC236}">
                <a16:creationId xmlns:a16="http://schemas.microsoft.com/office/drawing/2014/main" id="{E975E745-5B39-4D94-997B-52B1C528E6D7}"/>
              </a:ext>
            </a:extLst>
          </p:cNvPr>
          <p:cNvGrpSpPr/>
          <p:nvPr/>
        </p:nvGrpSpPr>
        <p:grpSpPr>
          <a:xfrm>
            <a:off x="3209587" y="1710262"/>
            <a:ext cx="445651" cy="400824"/>
            <a:chOff x="7050768" y="5526199"/>
            <a:chExt cx="719953" cy="647534"/>
          </a:xfrm>
        </p:grpSpPr>
        <p:sp>
          <p:nvSpPr>
            <p:cNvPr id="45" name="Google Shape;1631;p49">
              <a:extLst>
                <a:ext uri="{FF2B5EF4-FFF2-40B4-BE49-F238E27FC236}">
                  <a16:creationId xmlns:a16="http://schemas.microsoft.com/office/drawing/2014/main" id="{F0E4ECAA-D7FE-4B34-B425-C784B9D6E14C}"/>
                </a:ext>
              </a:extLst>
            </p:cNvPr>
            <p:cNvSpPr/>
            <p:nvPr/>
          </p:nvSpPr>
          <p:spPr>
            <a:xfrm>
              <a:off x="7465241" y="5526199"/>
              <a:ext cx="168000" cy="168900"/>
            </a:xfrm>
            <a:prstGeom prst="ellipse">
              <a:avLst/>
            </a:pr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46" name="Google Shape;1632;p49">
              <a:extLst>
                <a:ext uri="{FF2B5EF4-FFF2-40B4-BE49-F238E27FC236}">
                  <a16:creationId xmlns:a16="http://schemas.microsoft.com/office/drawing/2014/main" id="{9E533781-FA26-44DB-B45D-B4506718E9FA}"/>
                </a:ext>
              </a:extLst>
            </p:cNvPr>
            <p:cNvSpPr/>
            <p:nvPr/>
          </p:nvSpPr>
          <p:spPr>
            <a:xfrm>
              <a:off x="7189726" y="5526199"/>
              <a:ext cx="168000" cy="168900"/>
            </a:xfrm>
            <a:prstGeom prst="ellipse">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47" name="Google Shape;1633;p49">
              <a:extLst>
                <a:ext uri="{FF2B5EF4-FFF2-40B4-BE49-F238E27FC236}">
                  <a16:creationId xmlns:a16="http://schemas.microsoft.com/office/drawing/2014/main" id="{BF475AAC-1A76-4053-944D-37577C8F0B03}"/>
                </a:ext>
              </a:extLst>
            </p:cNvPr>
            <p:cNvSpPr/>
            <p:nvPr/>
          </p:nvSpPr>
          <p:spPr>
            <a:xfrm>
              <a:off x="7465241" y="6004833"/>
              <a:ext cx="168000" cy="168900"/>
            </a:xfrm>
            <a:prstGeom prst="ellipse">
              <a:avLst/>
            </a:pr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48" name="Google Shape;1634;p49">
              <a:extLst>
                <a:ext uri="{FF2B5EF4-FFF2-40B4-BE49-F238E27FC236}">
                  <a16:creationId xmlns:a16="http://schemas.microsoft.com/office/drawing/2014/main" id="{2CB6AFAB-36A3-4A51-BF2C-814B19D5BDBC}"/>
                </a:ext>
              </a:extLst>
            </p:cNvPr>
            <p:cNvSpPr/>
            <p:nvPr/>
          </p:nvSpPr>
          <p:spPr>
            <a:xfrm>
              <a:off x="7602721" y="5765701"/>
              <a:ext cx="168000" cy="168300"/>
            </a:xfrm>
            <a:prstGeom prst="ellipse">
              <a:avLst/>
            </a:pr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49" name="Google Shape;1635;p49">
              <a:extLst>
                <a:ext uri="{FF2B5EF4-FFF2-40B4-BE49-F238E27FC236}">
                  <a16:creationId xmlns:a16="http://schemas.microsoft.com/office/drawing/2014/main" id="{FCA9D067-B904-4E91-A19C-AE19D48D26DC}"/>
                </a:ext>
              </a:extLst>
            </p:cNvPr>
            <p:cNvSpPr/>
            <p:nvPr/>
          </p:nvSpPr>
          <p:spPr>
            <a:xfrm>
              <a:off x="7050768" y="5765701"/>
              <a:ext cx="168600" cy="168300"/>
            </a:xfrm>
            <a:prstGeom prst="ellipse">
              <a:avLst/>
            </a:pr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0" name="Google Shape;1636;p49">
              <a:extLst>
                <a:ext uri="{FF2B5EF4-FFF2-40B4-BE49-F238E27FC236}">
                  <a16:creationId xmlns:a16="http://schemas.microsoft.com/office/drawing/2014/main" id="{5EE8B1AE-A363-44DB-BEE5-099B65A062D3}"/>
                </a:ext>
              </a:extLst>
            </p:cNvPr>
            <p:cNvSpPr/>
            <p:nvPr/>
          </p:nvSpPr>
          <p:spPr>
            <a:xfrm>
              <a:off x="7189726" y="6004833"/>
              <a:ext cx="168000" cy="168900"/>
            </a:xfrm>
            <a:prstGeom prst="ellipse">
              <a:avLst/>
            </a:pr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1" name="Google Shape;1637;p49">
              <a:extLst>
                <a:ext uri="{FF2B5EF4-FFF2-40B4-BE49-F238E27FC236}">
                  <a16:creationId xmlns:a16="http://schemas.microsoft.com/office/drawing/2014/main" id="{72163BF3-0535-4872-A48E-824E6C13B98D}"/>
                </a:ext>
              </a:extLst>
            </p:cNvPr>
            <p:cNvSpPr/>
            <p:nvPr/>
          </p:nvSpPr>
          <p:spPr>
            <a:xfrm>
              <a:off x="7134476" y="5655289"/>
              <a:ext cx="139512" cy="149620"/>
            </a:xfrm>
            <a:custGeom>
              <a:avLst/>
              <a:gdLst/>
              <a:ahLst/>
              <a:cxnLst/>
              <a:rect l="l" t="t" r="r" b="b"/>
              <a:pathLst>
                <a:path w="306" h="328" extrusionOk="0">
                  <a:moveTo>
                    <a:pt x="305" y="101"/>
                  </a:moveTo>
                  <a:cubicBezTo>
                    <a:pt x="231" y="101"/>
                    <a:pt x="166" y="61"/>
                    <a:pt x="132" y="0"/>
                  </a:cubicBezTo>
                  <a:cubicBezTo>
                    <a:pt x="140" y="114"/>
                    <a:pt x="103" y="178"/>
                    <a:pt x="0" y="227"/>
                  </a:cubicBezTo>
                  <a:cubicBezTo>
                    <a:pt x="1" y="227"/>
                    <a:pt x="1" y="227"/>
                    <a:pt x="1" y="227"/>
                  </a:cubicBezTo>
                  <a:cubicBezTo>
                    <a:pt x="75" y="227"/>
                    <a:pt x="140" y="268"/>
                    <a:pt x="174" y="328"/>
                  </a:cubicBezTo>
                  <a:cubicBezTo>
                    <a:pt x="166" y="214"/>
                    <a:pt x="203" y="151"/>
                    <a:pt x="306" y="101"/>
                  </a:cubicBezTo>
                  <a:cubicBezTo>
                    <a:pt x="306" y="101"/>
                    <a:pt x="305" y="101"/>
                    <a:pt x="305" y="101"/>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2" name="Google Shape;1638;p49">
              <a:extLst>
                <a:ext uri="{FF2B5EF4-FFF2-40B4-BE49-F238E27FC236}">
                  <a16:creationId xmlns:a16="http://schemas.microsoft.com/office/drawing/2014/main" id="{6F0EE888-AEF9-40F5-AD6B-F4DDC9CDA193}"/>
                </a:ext>
              </a:extLst>
            </p:cNvPr>
            <p:cNvSpPr/>
            <p:nvPr/>
          </p:nvSpPr>
          <p:spPr>
            <a:xfrm>
              <a:off x="7351783" y="5564482"/>
              <a:ext cx="119371" cy="92287"/>
            </a:xfrm>
            <a:custGeom>
              <a:avLst/>
              <a:gdLst/>
              <a:ahLst/>
              <a:cxnLst/>
              <a:rect l="l" t="t" r="r" b="b"/>
              <a:pathLst>
                <a:path w="262" h="202" extrusionOk="0">
                  <a:moveTo>
                    <a:pt x="234" y="101"/>
                  </a:moveTo>
                  <a:cubicBezTo>
                    <a:pt x="234" y="64"/>
                    <a:pt x="245" y="30"/>
                    <a:pt x="262" y="0"/>
                  </a:cubicBezTo>
                  <a:cubicBezTo>
                    <a:pt x="167" y="65"/>
                    <a:pt x="95" y="65"/>
                    <a:pt x="0" y="0"/>
                  </a:cubicBezTo>
                  <a:cubicBezTo>
                    <a:pt x="17" y="30"/>
                    <a:pt x="28" y="64"/>
                    <a:pt x="28" y="101"/>
                  </a:cubicBezTo>
                  <a:cubicBezTo>
                    <a:pt x="28" y="138"/>
                    <a:pt x="17" y="172"/>
                    <a:pt x="0" y="202"/>
                  </a:cubicBezTo>
                  <a:cubicBezTo>
                    <a:pt x="95" y="138"/>
                    <a:pt x="167" y="138"/>
                    <a:pt x="262" y="202"/>
                  </a:cubicBezTo>
                  <a:cubicBezTo>
                    <a:pt x="245" y="172"/>
                    <a:pt x="234" y="138"/>
                    <a:pt x="234" y="101"/>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3" name="Google Shape;1639;p49">
              <a:extLst>
                <a:ext uri="{FF2B5EF4-FFF2-40B4-BE49-F238E27FC236}">
                  <a16:creationId xmlns:a16="http://schemas.microsoft.com/office/drawing/2014/main" id="{52CEB85D-7821-450A-B359-2A781932BABD}"/>
                </a:ext>
              </a:extLst>
            </p:cNvPr>
            <p:cNvSpPr/>
            <p:nvPr/>
          </p:nvSpPr>
          <p:spPr>
            <a:xfrm>
              <a:off x="7548579" y="5894792"/>
              <a:ext cx="138958" cy="149249"/>
            </a:xfrm>
            <a:custGeom>
              <a:avLst/>
              <a:gdLst/>
              <a:ahLst/>
              <a:cxnLst/>
              <a:rect l="l" t="t" r="r" b="b"/>
              <a:pathLst>
                <a:path w="305" h="327" extrusionOk="0">
                  <a:moveTo>
                    <a:pt x="304" y="101"/>
                  </a:moveTo>
                  <a:cubicBezTo>
                    <a:pt x="230" y="101"/>
                    <a:pt x="165" y="60"/>
                    <a:pt x="131" y="0"/>
                  </a:cubicBezTo>
                  <a:cubicBezTo>
                    <a:pt x="139" y="114"/>
                    <a:pt x="103" y="177"/>
                    <a:pt x="0" y="227"/>
                  </a:cubicBezTo>
                  <a:cubicBezTo>
                    <a:pt x="1" y="227"/>
                    <a:pt x="1" y="227"/>
                    <a:pt x="2" y="227"/>
                  </a:cubicBezTo>
                  <a:cubicBezTo>
                    <a:pt x="76" y="227"/>
                    <a:pt x="140" y="267"/>
                    <a:pt x="175" y="327"/>
                  </a:cubicBezTo>
                  <a:cubicBezTo>
                    <a:pt x="166" y="214"/>
                    <a:pt x="203" y="151"/>
                    <a:pt x="305" y="101"/>
                  </a:cubicBezTo>
                  <a:cubicBezTo>
                    <a:pt x="305" y="101"/>
                    <a:pt x="304" y="101"/>
                    <a:pt x="304" y="101"/>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4" name="Google Shape;1640;p49">
              <a:extLst>
                <a:ext uri="{FF2B5EF4-FFF2-40B4-BE49-F238E27FC236}">
                  <a16:creationId xmlns:a16="http://schemas.microsoft.com/office/drawing/2014/main" id="{FAA86832-7EFE-4784-B425-9518F3E233B5}"/>
                </a:ext>
              </a:extLst>
            </p:cNvPr>
            <p:cNvSpPr/>
            <p:nvPr/>
          </p:nvSpPr>
          <p:spPr>
            <a:xfrm>
              <a:off x="7548579" y="5655844"/>
              <a:ext cx="138958" cy="149065"/>
            </a:xfrm>
            <a:custGeom>
              <a:avLst/>
              <a:gdLst/>
              <a:ahLst/>
              <a:cxnLst/>
              <a:rect l="l" t="t" r="r" b="b"/>
              <a:pathLst>
                <a:path w="305" h="327" extrusionOk="0">
                  <a:moveTo>
                    <a:pt x="131" y="327"/>
                  </a:moveTo>
                  <a:cubicBezTo>
                    <a:pt x="165" y="267"/>
                    <a:pt x="230" y="226"/>
                    <a:pt x="304" y="226"/>
                  </a:cubicBezTo>
                  <a:cubicBezTo>
                    <a:pt x="304" y="226"/>
                    <a:pt x="305" y="226"/>
                    <a:pt x="305" y="226"/>
                  </a:cubicBezTo>
                  <a:cubicBezTo>
                    <a:pt x="203" y="176"/>
                    <a:pt x="166" y="113"/>
                    <a:pt x="175" y="0"/>
                  </a:cubicBezTo>
                  <a:cubicBezTo>
                    <a:pt x="140" y="60"/>
                    <a:pt x="76" y="100"/>
                    <a:pt x="2" y="100"/>
                  </a:cubicBezTo>
                  <a:cubicBezTo>
                    <a:pt x="1" y="100"/>
                    <a:pt x="1" y="100"/>
                    <a:pt x="0" y="100"/>
                  </a:cubicBezTo>
                  <a:cubicBezTo>
                    <a:pt x="103" y="150"/>
                    <a:pt x="139" y="213"/>
                    <a:pt x="131" y="327"/>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5" name="Google Shape;1641;p49">
              <a:extLst>
                <a:ext uri="{FF2B5EF4-FFF2-40B4-BE49-F238E27FC236}">
                  <a16:creationId xmlns:a16="http://schemas.microsoft.com/office/drawing/2014/main" id="{B581CFF0-E7CD-4B0C-BE34-4F101E97949C}"/>
                </a:ext>
              </a:extLst>
            </p:cNvPr>
            <p:cNvSpPr/>
            <p:nvPr/>
          </p:nvSpPr>
          <p:spPr>
            <a:xfrm>
              <a:off x="7134476" y="5894792"/>
              <a:ext cx="139512" cy="149620"/>
            </a:xfrm>
            <a:custGeom>
              <a:avLst/>
              <a:gdLst/>
              <a:ahLst/>
              <a:cxnLst/>
              <a:rect l="l" t="t" r="r" b="b"/>
              <a:pathLst>
                <a:path w="306" h="328" extrusionOk="0">
                  <a:moveTo>
                    <a:pt x="132" y="328"/>
                  </a:moveTo>
                  <a:cubicBezTo>
                    <a:pt x="166" y="267"/>
                    <a:pt x="231" y="227"/>
                    <a:pt x="305" y="227"/>
                  </a:cubicBezTo>
                  <a:cubicBezTo>
                    <a:pt x="305" y="227"/>
                    <a:pt x="306" y="227"/>
                    <a:pt x="306" y="227"/>
                  </a:cubicBezTo>
                  <a:cubicBezTo>
                    <a:pt x="203" y="177"/>
                    <a:pt x="166" y="114"/>
                    <a:pt x="174" y="0"/>
                  </a:cubicBezTo>
                  <a:cubicBezTo>
                    <a:pt x="140" y="60"/>
                    <a:pt x="75" y="101"/>
                    <a:pt x="1" y="101"/>
                  </a:cubicBezTo>
                  <a:cubicBezTo>
                    <a:pt x="1" y="101"/>
                    <a:pt x="1" y="101"/>
                    <a:pt x="0" y="101"/>
                  </a:cubicBezTo>
                  <a:cubicBezTo>
                    <a:pt x="103" y="150"/>
                    <a:pt x="140" y="214"/>
                    <a:pt x="132" y="328"/>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6" name="Google Shape;1642;p49">
              <a:extLst>
                <a:ext uri="{FF2B5EF4-FFF2-40B4-BE49-F238E27FC236}">
                  <a16:creationId xmlns:a16="http://schemas.microsoft.com/office/drawing/2014/main" id="{276211AC-47FD-42C8-9AB6-2A46C996A37B}"/>
                </a:ext>
              </a:extLst>
            </p:cNvPr>
            <p:cNvSpPr/>
            <p:nvPr/>
          </p:nvSpPr>
          <p:spPr>
            <a:xfrm>
              <a:off x="7351783" y="6043117"/>
              <a:ext cx="119371" cy="92102"/>
            </a:xfrm>
            <a:custGeom>
              <a:avLst/>
              <a:gdLst/>
              <a:ahLst/>
              <a:cxnLst/>
              <a:rect l="l" t="t" r="r" b="b"/>
              <a:pathLst>
                <a:path w="262" h="202" extrusionOk="0">
                  <a:moveTo>
                    <a:pt x="234" y="101"/>
                  </a:moveTo>
                  <a:cubicBezTo>
                    <a:pt x="234" y="64"/>
                    <a:pt x="245" y="30"/>
                    <a:pt x="262" y="0"/>
                  </a:cubicBezTo>
                  <a:cubicBezTo>
                    <a:pt x="167" y="64"/>
                    <a:pt x="95" y="64"/>
                    <a:pt x="0" y="0"/>
                  </a:cubicBezTo>
                  <a:cubicBezTo>
                    <a:pt x="17" y="30"/>
                    <a:pt x="28" y="64"/>
                    <a:pt x="28" y="101"/>
                  </a:cubicBezTo>
                  <a:cubicBezTo>
                    <a:pt x="28" y="138"/>
                    <a:pt x="17" y="172"/>
                    <a:pt x="0" y="202"/>
                  </a:cubicBezTo>
                  <a:cubicBezTo>
                    <a:pt x="95" y="137"/>
                    <a:pt x="167" y="137"/>
                    <a:pt x="262" y="202"/>
                  </a:cubicBezTo>
                  <a:cubicBezTo>
                    <a:pt x="245" y="172"/>
                    <a:pt x="234" y="138"/>
                    <a:pt x="234" y="101"/>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57" name="Google Shape;1630;p49">
            <a:extLst>
              <a:ext uri="{FF2B5EF4-FFF2-40B4-BE49-F238E27FC236}">
                <a16:creationId xmlns:a16="http://schemas.microsoft.com/office/drawing/2014/main" id="{B59799F4-78C8-40D4-BDB9-EB54B2B45923}"/>
              </a:ext>
            </a:extLst>
          </p:cNvPr>
          <p:cNvGrpSpPr/>
          <p:nvPr/>
        </p:nvGrpSpPr>
        <p:grpSpPr>
          <a:xfrm>
            <a:off x="5803282" y="1733959"/>
            <a:ext cx="445651" cy="400824"/>
            <a:chOff x="7050768" y="5526199"/>
            <a:chExt cx="719953" cy="647534"/>
          </a:xfrm>
        </p:grpSpPr>
        <p:sp>
          <p:nvSpPr>
            <p:cNvPr id="58" name="Google Shape;1631;p49">
              <a:extLst>
                <a:ext uri="{FF2B5EF4-FFF2-40B4-BE49-F238E27FC236}">
                  <a16:creationId xmlns:a16="http://schemas.microsoft.com/office/drawing/2014/main" id="{423EF664-A8A8-48AD-8321-B1E1AE3442DA}"/>
                </a:ext>
              </a:extLst>
            </p:cNvPr>
            <p:cNvSpPr/>
            <p:nvPr/>
          </p:nvSpPr>
          <p:spPr>
            <a:xfrm>
              <a:off x="7465241" y="5526199"/>
              <a:ext cx="168000" cy="168900"/>
            </a:xfrm>
            <a:prstGeom prst="ellipse">
              <a:avLst/>
            </a:pr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9" name="Google Shape;1632;p49">
              <a:extLst>
                <a:ext uri="{FF2B5EF4-FFF2-40B4-BE49-F238E27FC236}">
                  <a16:creationId xmlns:a16="http://schemas.microsoft.com/office/drawing/2014/main" id="{45292DA8-A866-4BD5-A13F-DC730B20FBC6}"/>
                </a:ext>
              </a:extLst>
            </p:cNvPr>
            <p:cNvSpPr/>
            <p:nvPr/>
          </p:nvSpPr>
          <p:spPr>
            <a:xfrm>
              <a:off x="7189726" y="5526199"/>
              <a:ext cx="168000" cy="168900"/>
            </a:xfrm>
            <a:prstGeom prst="ellipse">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60" name="Google Shape;1633;p49">
              <a:extLst>
                <a:ext uri="{FF2B5EF4-FFF2-40B4-BE49-F238E27FC236}">
                  <a16:creationId xmlns:a16="http://schemas.microsoft.com/office/drawing/2014/main" id="{E7111A50-0F74-4E68-B714-24E4B75D95C1}"/>
                </a:ext>
              </a:extLst>
            </p:cNvPr>
            <p:cNvSpPr/>
            <p:nvPr/>
          </p:nvSpPr>
          <p:spPr>
            <a:xfrm>
              <a:off x="7465241" y="6004833"/>
              <a:ext cx="168000" cy="168900"/>
            </a:xfrm>
            <a:prstGeom prst="ellipse">
              <a:avLst/>
            </a:pr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61" name="Google Shape;1634;p49">
              <a:extLst>
                <a:ext uri="{FF2B5EF4-FFF2-40B4-BE49-F238E27FC236}">
                  <a16:creationId xmlns:a16="http://schemas.microsoft.com/office/drawing/2014/main" id="{967CEEFE-BB4F-42F7-B0EE-3FBA13CB6CA3}"/>
                </a:ext>
              </a:extLst>
            </p:cNvPr>
            <p:cNvSpPr/>
            <p:nvPr/>
          </p:nvSpPr>
          <p:spPr>
            <a:xfrm>
              <a:off x="7602721" y="5765701"/>
              <a:ext cx="168000" cy="168300"/>
            </a:xfrm>
            <a:prstGeom prst="ellipse">
              <a:avLst/>
            </a:pr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62" name="Google Shape;1635;p49">
              <a:extLst>
                <a:ext uri="{FF2B5EF4-FFF2-40B4-BE49-F238E27FC236}">
                  <a16:creationId xmlns:a16="http://schemas.microsoft.com/office/drawing/2014/main" id="{22857EB3-E828-48BE-9FFE-1D91B705CEC4}"/>
                </a:ext>
              </a:extLst>
            </p:cNvPr>
            <p:cNvSpPr/>
            <p:nvPr/>
          </p:nvSpPr>
          <p:spPr>
            <a:xfrm>
              <a:off x="7050768" y="5765701"/>
              <a:ext cx="168600" cy="168300"/>
            </a:xfrm>
            <a:prstGeom prst="ellipse">
              <a:avLst/>
            </a:pr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63" name="Google Shape;1636;p49">
              <a:extLst>
                <a:ext uri="{FF2B5EF4-FFF2-40B4-BE49-F238E27FC236}">
                  <a16:creationId xmlns:a16="http://schemas.microsoft.com/office/drawing/2014/main" id="{78D06E8D-5D1F-4151-8CBA-CF691198E6B0}"/>
                </a:ext>
              </a:extLst>
            </p:cNvPr>
            <p:cNvSpPr/>
            <p:nvPr/>
          </p:nvSpPr>
          <p:spPr>
            <a:xfrm>
              <a:off x="7189726" y="6004833"/>
              <a:ext cx="168000" cy="168900"/>
            </a:xfrm>
            <a:prstGeom prst="ellipse">
              <a:avLst/>
            </a:pr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64" name="Google Shape;1637;p49">
              <a:extLst>
                <a:ext uri="{FF2B5EF4-FFF2-40B4-BE49-F238E27FC236}">
                  <a16:creationId xmlns:a16="http://schemas.microsoft.com/office/drawing/2014/main" id="{24BD865F-3106-48D6-B76B-787BBABA1FD7}"/>
                </a:ext>
              </a:extLst>
            </p:cNvPr>
            <p:cNvSpPr/>
            <p:nvPr/>
          </p:nvSpPr>
          <p:spPr>
            <a:xfrm>
              <a:off x="7134476" y="5655289"/>
              <a:ext cx="139512" cy="149620"/>
            </a:xfrm>
            <a:custGeom>
              <a:avLst/>
              <a:gdLst/>
              <a:ahLst/>
              <a:cxnLst/>
              <a:rect l="l" t="t" r="r" b="b"/>
              <a:pathLst>
                <a:path w="306" h="328" extrusionOk="0">
                  <a:moveTo>
                    <a:pt x="305" y="101"/>
                  </a:moveTo>
                  <a:cubicBezTo>
                    <a:pt x="231" y="101"/>
                    <a:pt x="166" y="61"/>
                    <a:pt x="132" y="0"/>
                  </a:cubicBezTo>
                  <a:cubicBezTo>
                    <a:pt x="140" y="114"/>
                    <a:pt x="103" y="178"/>
                    <a:pt x="0" y="227"/>
                  </a:cubicBezTo>
                  <a:cubicBezTo>
                    <a:pt x="1" y="227"/>
                    <a:pt x="1" y="227"/>
                    <a:pt x="1" y="227"/>
                  </a:cubicBezTo>
                  <a:cubicBezTo>
                    <a:pt x="75" y="227"/>
                    <a:pt x="140" y="268"/>
                    <a:pt x="174" y="328"/>
                  </a:cubicBezTo>
                  <a:cubicBezTo>
                    <a:pt x="166" y="214"/>
                    <a:pt x="203" y="151"/>
                    <a:pt x="306" y="101"/>
                  </a:cubicBezTo>
                  <a:cubicBezTo>
                    <a:pt x="306" y="101"/>
                    <a:pt x="305" y="101"/>
                    <a:pt x="305" y="101"/>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65" name="Google Shape;1638;p49">
              <a:extLst>
                <a:ext uri="{FF2B5EF4-FFF2-40B4-BE49-F238E27FC236}">
                  <a16:creationId xmlns:a16="http://schemas.microsoft.com/office/drawing/2014/main" id="{2AEA0A66-16A4-4409-ACE5-FB6442FBEF5E}"/>
                </a:ext>
              </a:extLst>
            </p:cNvPr>
            <p:cNvSpPr/>
            <p:nvPr/>
          </p:nvSpPr>
          <p:spPr>
            <a:xfrm>
              <a:off x="7351783" y="5564482"/>
              <a:ext cx="119371" cy="92287"/>
            </a:xfrm>
            <a:custGeom>
              <a:avLst/>
              <a:gdLst/>
              <a:ahLst/>
              <a:cxnLst/>
              <a:rect l="l" t="t" r="r" b="b"/>
              <a:pathLst>
                <a:path w="262" h="202" extrusionOk="0">
                  <a:moveTo>
                    <a:pt x="234" y="101"/>
                  </a:moveTo>
                  <a:cubicBezTo>
                    <a:pt x="234" y="64"/>
                    <a:pt x="245" y="30"/>
                    <a:pt x="262" y="0"/>
                  </a:cubicBezTo>
                  <a:cubicBezTo>
                    <a:pt x="167" y="65"/>
                    <a:pt x="95" y="65"/>
                    <a:pt x="0" y="0"/>
                  </a:cubicBezTo>
                  <a:cubicBezTo>
                    <a:pt x="17" y="30"/>
                    <a:pt x="28" y="64"/>
                    <a:pt x="28" y="101"/>
                  </a:cubicBezTo>
                  <a:cubicBezTo>
                    <a:pt x="28" y="138"/>
                    <a:pt x="17" y="172"/>
                    <a:pt x="0" y="202"/>
                  </a:cubicBezTo>
                  <a:cubicBezTo>
                    <a:pt x="95" y="138"/>
                    <a:pt x="167" y="138"/>
                    <a:pt x="262" y="202"/>
                  </a:cubicBezTo>
                  <a:cubicBezTo>
                    <a:pt x="245" y="172"/>
                    <a:pt x="234" y="138"/>
                    <a:pt x="234" y="101"/>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66" name="Google Shape;1639;p49">
              <a:extLst>
                <a:ext uri="{FF2B5EF4-FFF2-40B4-BE49-F238E27FC236}">
                  <a16:creationId xmlns:a16="http://schemas.microsoft.com/office/drawing/2014/main" id="{32FBA927-E308-432E-8121-33A607E0ABBE}"/>
                </a:ext>
              </a:extLst>
            </p:cNvPr>
            <p:cNvSpPr/>
            <p:nvPr/>
          </p:nvSpPr>
          <p:spPr>
            <a:xfrm>
              <a:off x="7548579" y="5894792"/>
              <a:ext cx="138958" cy="149249"/>
            </a:xfrm>
            <a:custGeom>
              <a:avLst/>
              <a:gdLst/>
              <a:ahLst/>
              <a:cxnLst/>
              <a:rect l="l" t="t" r="r" b="b"/>
              <a:pathLst>
                <a:path w="305" h="327" extrusionOk="0">
                  <a:moveTo>
                    <a:pt x="304" y="101"/>
                  </a:moveTo>
                  <a:cubicBezTo>
                    <a:pt x="230" y="101"/>
                    <a:pt x="165" y="60"/>
                    <a:pt x="131" y="0"/>
                  </a:cubicBezTo>
                  <a:cubicBezTo>
                    <a:pt x="139" y="114"/>
                    <a:pt x="103" y="177"/>
                    <a:pt x="0" y="227"/>
                  </a:cubicBezTo>
                  <a:cubicBezTo>
                    <a:pt x="1" y="227"/>
                    <a:pt x="1" y="227"/>
                    <a:pt x="2" y="227"/>
                  </a:cubicBezTo>
                  <a:cubicBezTo>
                    <a:pt x="76" y="227"/>
                    <a:pt x="140" y="267"/>
                    <a:pt x="175" y="327"/>
                  </a:cubicBezTo>
                  <a:cubicBezTo>
                    <a:pt x="166" y="214"/>
                    <a:pt x="203" y="151"/>
                    <a:pt x="305" y="101"/>
                  </a:cubicBezTo>
                  <a:cubicBezTo>
                    <a:pt x="305" y="101"/>
                    <a:pt x="304" y="101"/>
                    <a:pt x="304" y="101"/>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67" name="Google Shape;1640;p49">
              <a:extLst>
                <a:ext uri="{FF2B5EF4-FFF2-40B4-BE49-F238E27FC236}">
                  <a16:creationId xmlns:a16="http://schemas.microsoft.com/office/drawing/2014/main" id="{4F57F4D5-AABE-4B93-9E7E-5650713026E4}"/>
                </a:ext>
              </a:extLst>
            </p:cNvPr>
            <p:cNvSpPr/>
            <p:nvPr/>
          </p:nvSpPr>
          <p:spPr>
            <a:xfrm>
              <a:off x="7548579" y="5655844"/>
              <a:ext cx="138958" cy="149065"/>
            </a:xfrm>
            <a:custGeom>
              <a:avLst/>
              <a:gdLst/>
              <a:ahLst/>
              <a:cxnLst/>
              <a:rect l="l" t="t" r="r" b="b"/>
              <a:pathLst>
                <a:path w="305" h="327" extrusionOk="0">
                  <a:moveTo>
                    <a:pt x="131" y="327"/>
                  </a:moveTo>
                  <a:cubicBezTo>
                    <a:pt x="165" y="267"/>
                    <a:pt x="230" y="226"/>
                    <a:pt x="304" y="226"/>
                  </a:cubicBezTo>
                  <a:cubicBezTo>
                    <a:pt x="304" y="226"/>
                    <a:pt x="305" y="226"/>
                    <a:pt x="305" y="226"/>
                  </a:cubicBezTo>
                  <a:cubicBezTo>
                    <a:pt x="203" y="176"/>
                    <a:pt x="166" y="113"/>
                    <a:pt x="175" y="0"/>
                  </a:cubicBezTo>
                  <a:cubicBezTo>
                    <a:pt x="140" y="60"/>
                    <a:pt x="76" y="100"/>
                    <a:pt x="2" y="100"/>
                  </a:cubicBezTo>
                  <a:cubicBezTo>
                    <a:pt x="1" y="100"/>
                    <a:pt x="1" y="100"/>
                    <a:pt x="0" y="100"/>
                  </a:cubicBezTo>
                  <a:cubicBezTo>
                    <a:pt x="103" y="150"/>
                    <a:pt x="139" y="213"/>
                    <a:pt x="131" y="327"/>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68" name="Google Shape;1641;p49">
              <a:extLst>
                <a:ext uri="{FF2B5EF4-FFF2-40B4-BE49-F238E27FC236}">
                  <a16:creationId xmlns:a16="http://schemas.microsoft.com/office/drawing/2014/main" id="{C1B42F67-AB1B-44A7-9BDC-D105712449B1}"/>
                </a:ext>
              </a:extLst>
            </p:cNvPr>
            <p:cNvSpPr/>
            <p:nvPr/>
          </p:nvSpPr>
          <p:spPr>
            <a:xfrm>
              <a:off x="7134476" y="5894792"/>
              <a:ext cx="139512" cy="149620"/>
            </a:xfrm>
            <a:custGeom>
              <a:avLst/>
              <a:gdLst/>
              <a:ahLst/>
              <a:cxnLst/>
              <a:rect l="l" t="t" r="r" b="b"/>
              <a:pathLst>
                <a:path w="306" h="328" extrusionOk="0">
                  <a:moveTo>
                    <a:pt x="132" y="328"/>
                  </a:moveTo>
                  <a:cubicBezTo>
                    <a:pt x="166" y="267"/>
                    <a:pt x="231" y="227"/>
                    <a:pt x="305" y="227"/>
                  </a:cubicBezTo>
                  <a:cubicBezTo>
                    <a:pt x="305" y="227"/>
                    <a:pt x="306" y="227"/>
                    <a:pt x="306" y="227"/>
                  </a:cubicBezTo>
                  <a:cubicBezTo>
                    <a:pt x="203" y="177"/>
                    <a:pt x="166" y="114"/>
                    <a:pt x="174" y="0"/>
                  </a:cubicBezTo>
                  <a:cubicBezTo>
                    <a:pt x="140" y="60"/>
                    <a:pt x="75" y="101"/>
                    <a:pt x="1" y="101"/>
                  </a:cubicBezTo>
                  <a:cubicBezTo>
                    <a:pt x="1" y="101"/>
                    <a:pt x="1" y="101"/>
                    <a:pt x="0" y="101"/>
                  </a:cubicBezTo>
                  <a:cubicBezTo>
                    <a:pt x="103" y="150"/>
                    <a:pt x="140" y="214"/>
                    <a:pt x="132" y="328"/>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69" name="Google Shape;1642;p49">
              <a:extLst>
                <a:ext uri="{FF2B5EF4-FFF2-40B4-BE49-F238E27FC236}">
                  <a16:creationId xmlns:a16="http://schemas.microsoft.com/office/drawing/2014/main" id="{7733EB1E-C205-4E30-9CB7-CC133D0FE0FA}"/>
                </a:ext>
              </a:extLst>
            </p:cNvPr>
            <p:cNvSpPr/>
            <p:nvPr/>
          </p:nvSpPr>
          <p:spPr>
            <a:xfrm>
              <a:off x="7351783" y="6043117"/>
              <a:ext cx="119371" cy="92102"/>
            </a:xfrm>
            <a:custGeom>
              <a:avLst/>
              <a:gdLst/>
              <a:ahLst/>
              <a:cxnLst/>
              <a:rect l="l" t="t" r="r" b="b"/>
              <a:pathLst>
                <a:path w="262" h="202" extrusionOk="0">
                  <a:moveTo>
                    <a:pt x="234" y="101"/>
                  </a:moveTo>
                  <a:cubicBezTo>
                    <a:pt x="234" y="64"/>
                    <a:pt x="245" y="30"/>
                    <a:pt x="262" y="0"/>
                  </a:cubicBezTo>
                  <a:cubicBezTo>
                    <a:pt x="167" y="64"/>
                    <a:pt x="95" y="64"/>
                    <a:pt x="0" y="0"/>
                  </a:cubicBezTo>
                  <a:cubicBezTo>
                    <a:pt x="17" y="30"/>
                    <a:pt x="28" y="64"/>
                    <a:pt x="28" y="101"/>
                  </a:cubicBezTo>
                  <a:cubicBezTo>
                    <a:pt x="28" y="138"/>
                    <a:pt x="17" y="172"/>
                    <a:pt x="0" y="202"/>
                  </a:cubicBezTo>
                  <a:cubicBezTo>
                    <a:pt x="95" y="137"/>
                    <a:pt x="167" y="137"/>
                    <a:pt x="262" y="202"/>
                  </a:cubicBezTo>
                  <a:cubicBezTo>
                    <a:pt x="245" y="172"/>
                    <a:pt x="234" y="138"/>
                    <a:pt x="234" y="101"/>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sp>
        <p:nvSpPr>
          <p:cNvPr id="3" name="Text Placeholder 2">
            <a:extLst>
              <a:ext uri="{FF2B5EF4-FFF2-40B4-BE49-F238E27FC236}">
                <a16:creationId xmlns:a16="http://schemas.microsoft.com/office/drawing/2014/main" id="{E57B9F95-DF81-4272-94E9-EEFECCEFA295}"/>
              </a:ext>
            </a:extLst>
          </p:cNvPr>
          <p:cNvSpPr>
            <a:spLocks noGrp="1"/>
          </p:cNvSpPr>
          <p:nvPr>
            <p:ph type="body" idx="3"/>
          </p:nvPr>
        </p:nvSpPr>
        <p:spPr>
          <a:xfrm>
            <a:off x="8409911" y="213895"/>
            <a:ext cx="293728" cy="244730"/>
          </a:xfrm>
        </p:spPr>
        <p:txBody>
          <a:bodyPr/>
          <a:lstStyle/>
          <a:p>
            <a:pPr marL="127000" indent="0">
              <a:buNone/>
            </a:pPr>
            <a:r>
              <a:rPr lang="en-US" dirty="0"/>
              <a:t>  </a:t>
            </a:r>
            <a:endParaRPr lang="en-IN" dirty="0"/>
          </a:p>
        </p:txBody>
      </p:sp>
      <p:pic>
        <p:nvPicPr>
          <p:cNvPr id="72" name="Picture 71">
            <a:extLst>
              <a:ext uri="{FF2B5EF4-FFF2-40B4-BE49-F238E27FC236}">
                <a16:creationId xmlns:a16="http://schemas.microsoft.com/office/drawing/2014/main" id="{BDDC9A7C-19B7-4C8E-8842-3B1D043B8B94}"/>
              </a:ext>
            </a:extLst>
          </p:cNvPr>
          <p:cNvPicPr>
            <a:picLocks noChangeAspect="1"/>
          </p:cNvPicPr>
          <p:nvPr/>
        </p:nvPicPr>
        <p:blipFill rotWithShape="1">
          <a:blip r:embed="rId3">
            <a:extLst>
              <a:ext uri="{28A0092B-C50C-407E-A947-70E740481C1C}">
                <a14:useLocalDpi xmlns:a14="http://schemas.microsoft.com/office/drawing/2010/main" val="0"/>
              </a:ext>
            </a:extLst>
          </a:blip>
          <a:srcRect r="12338"/>
          <a:stretch/>
        </p:blipFill>
        <p:spPr>
          <a:xfrm>
            <a:off x="1336947" y="231985"/>
            <a:ext cx="6332672" cy="1228146"/>
          </a:xfrm>
          <a:prstGeom prst="rect">
            <a:avLst/>
          </a:prstGeom>
          <a:ln>
            <a:noFill/>
          </a:ln>
          <a:effectLst>
            <a:outerShdw blurRad="292100" dist="139700" dir="2700000" algn="tl" rotWithShape="0">
              <a:srgbClr val="333333">
                <a:alpha val="65000"/>
              </a:srgbClr>
            </a:outerShdw>
          </a:effectLst>
        </p:spPr>
      </p:pic>
      <p:sp>
        <p:nvSpPr>
          <p:cNvPr id="5" name="Title 4">
            <a:extLst>
              <a:ext uri="{FF2B5EF4-FFF2-40B4-BE49-F238E27FC236}">
                <a16:creationId xmlns:a16="http://schemas.microsoft.com/office/drawing/2014/main" id="{9CBF3281-6962-4677-9379-90AC164F11D9}"/>
              </a:ext>
            </a:extLst>
          </p:cNvPr>
          <p:cNvSpPr>
            <a:spLocks noGrp="1"/>
          </p:cNvSpPr>
          <p:nvPr>
            <p:ph type="title"/>
          </p:nvPr>
        </p:nvSpPr>
        <p:spPr>
          <a:xfrm flipH="1" flipV="1">
            <a:off x="894268" y="541509"/>
            <a:ext cx="153482" cy="45719"/>
          </a:xfrm>
        </p:spPr>
        <p:txBody>
          <a:bodyPr/>
          <a:lstStyle/>
          <a:p>
            <a:r>
              <a:rPr lang="en-US" dirty="0"/>
              <a:t>  </a:t>
            </a:r>
            <a:endParaRPr lang="en-IN" dirty="0"/>
          </a:p>
        </p:txBody>
      </p:sp>
      <p:pic>
        <p:nvPicPr>
          <p:cNvPr id="75" name="Picture 74">
            <a:extLst>
              <a:ext uri="{FF2B5EF4-FFF2-40B4-BE49-F238E27FC236}">
                <a16:creationId xmlns:a16="http://schemas.microsoft.com/office/drawing/2014/main" id="{65B5FF36-AE61-42BB-A3E1-C41F84E348C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98093" y="2519329"/>
            <a:ext cx="2491479" cy="244011"/>
          </a:xfrm>
          <a:prstGeom prst="rect">
            <a:avLst/>
          </a:prstGeom>
        </p:spPr>
      </p:pic>
      <p:grpSp>
        <p:nvGrpSpPr>
          <p:cNvPr id="76" name="Google Shape;1630;p49">
            <a:extLst>
              <a:ext uri="{FF2B5EF4-FFF2-40B4-BE49-F238E27FC236}">
                <a16:creationId xmlns:a16="http://schemas.microsoft.com/office/drawing/2014/main" id="{566684A9-87BF-4B33-BBCD-19C9131E0FED}"/>
              </a:ext>
            </a:extLst>
          </p:cNvPr>
          <p:cNvGrpSpPr/>
          <p:nvPr/>
        </p:nvGrpSpPr>
        <p:grpSpPr>
          <a:xfrm>
            <a:off x="299792" y="3187830"/>
            <a:ext cx="445651" cy="400824"/>
            <a:chOff x="7050768" y="5526199"/>
            <a:chExt cx="719953" cy="647534"/>
          </a:xfrm>
        </p:grpSpPr>
        <p:sp>
          <p:nvSpPr>
            <p:cNvPr id="77" name="Google Shape;1631;p49">
              <a:extLst>
                <a:ext uri="{FF2B5EF4-FFF2-40B4-BE49-F238E27FC236}">
                  <a16:creationId xmlns:a16="http://schemas.microsoft.com/office/drawing/2014/main" id="{A6A59D80-9A10-4183-8FF7-957D55A577D2}"/>
                </a:ext>
              </a:extLst>
            </p:cNvPr>
            <p:cNvSpPr/>
            <p:nvPr/>
          </p:nvSpPr>
          <p:spPr>
            <a:xfrm>
              <a:off x="7465241" y="5526199"/>
              <a:ext cx="168000" cy="168900"/>
            </a:xfrm>
            <a:prstGeom prst="ellipse">
              <a:avLst/>
            </a:pr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8" name="Google Shape;1632;p49">
              <a:extLst>
                <a:ext uri="{FF2B5EF4-FFF2-40B4-BE49-F238E27FC236}">
                  <a16:creationId xmlns:a16="http://schemas.microsoft.com/office/drawing/2014/main" id="{01A4F7ED-B8C9-4069-AC12-C617395BDC25}"/>
                </a:ext>
              </a:extLst>
            </p:cNvPr>
            <p:cNvSpPr/>
            <p:nvPr/>
          </p:nvSpPr>
          <p:spPr>
            <a:xfrm>
              <a:off x="7189726" y="5526199"/>
              <a:ext cx="168000" cy="168900"/>
            </a:xfrm>
            <a:prstGeom prst="ellipse">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9" name="Google Shape;1633;p49">
              <a:extLst>
                <a:ext uri="{FF2B5EF4-FFF2-40B4-BE49-F238E27FC236}">
                  <a16:creationId xmlns:a16="http://schemas.microsoft.com/office/drawing/2014/main" id="{E0D57A78-D2B3-4A46-AB1D-94818FEAB947}"/>
                </a:ext>
              </a:extLst>
            </p:cNvPr>
            <p:cNvSpPr/>
            <p:nvPr/>
          </p:nvSpPr>
          <p:spPr>
            <a:xfrm>
              <a:off x="7465241" y="6004833"/>
              <a:ext cx="168000" cy="168900"/>
            </a:xfrm>
            <a:prstGeom prst="ellipse">
              <a:avLst/>
            </a:pr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0" name="Google Shape;1634;p49">
              <a:extLst>
                <a:ext uri="{FF2B5EF4-FFF2-40B4-BE49-F238E27FC236}">
                  <a16:creationId xmlns:a16="http://schemas.microsoft.com/office/drawing/2014/main" id="{60D41C5C-6D54-4318-8944-B608580F669C}"/>
                </a:ext>
              </a:extLst>
            </p:cNvPr>
            <p:cNvSpPr/>
            <p:nvPr/>
          </p:nvSpPr>
          <p:spPr>
            <a:xfrm>
              <a:off x="7602721" y="5765701"/>
              <a:ext cx="168000" cy="168300"/>
            </a:xfrm>
            <a:prstGeom prst="ellipse">
              <a:avLst/>
            </a:pr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1" name="Google Shape;1635;p49">
              <a:extLst>
                <a:ext uri="{FF2B5EF4-FFF2-40B4-BE49-F238E27FC236}">
                  <a16:creationId xmlns:a16="http://schemas.microsoft.com/office/drawing/2014/main" id="{EC565C26-44B5-44CE-B455-5B14B55D9C01}"/>
                </a:ext>
              </a:extLst>
            </p:cNvPr>
            <p:cNvSpPr/>
            <p:nvPr/>
          </p:nvSpPr>
          <p:spPr>
            <a:xfrm>
              <a:off x="7050768" y="5765701"/>
              <a:ext cx="168600" cy="168300"/>
            </a:xfrm>
            <a:prstGeom prst="ellipse">
              <a:avLst/>
            </a:pr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2" name="Google Shape;1636;p49">
              <a:extLst>
                <a:ext uri="{FF2B5EF4-FFF2-40B4-BE49-F238E27FC236}">
                  <a16:creationId xmlns:a16="http://schemas.microsoft.com/office/drawing/2014/main" id="{3F409F53-EDCB-4CE2-8273-8965C5A74361}"/>
                </a:ext>
              </a:extLst>
            </p:cNvPr>
            <p:cNvSpPr/>
            <p:nvPr/>
          </p:nvSpPr>
          <p:spPr>
            <a:xfrm>
              <a:off x="7189726" y="6004833"/>
              <a:ext cx="168000" cy="168900"/>
            </a:xfrm>
            <a:prstGeom prst="ellipse">
              <a:avLst/>
            </a:pr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3" name="Google Shape;1637;p49">
              <a:extLst>
                <a:ext uri="{FF2B5EF4-FFF2-40B4-BE49-F238E27FC236}">
                  <a16:creationId xmlns:a16="http://schemas.microsoft.com/office/drawing/2014/main" id="{ECBA1CEE-89C5-420E-8923-BC48B673E02F}"/>
                </a:ext>
              </a:extLst>
            </p:cNvPr>
            <p:cNvSpPr/>
            <p:nvPr/>
          </p:nvSpPr>
          <p:spPr>
            <a:xfrm>
              <a:off x="7134476" y="5655289"/>
              <a:ext cx="139512" cy="149620"/>
            </a:xfrm>
            <a:custGeom>
              <a:avLst/>
              <a:gdLst/>
              <a:ahLst/>
              <a:cxnLst/>
              <a:rect l="l" t="t" r="r" b="b"/>
              <a:pathLst>
                <a:path w="306" h="328" extrusionOk="0">
                  <a:moveTo>
                    <a:pt x="305" y="101"/>
                  </a:moveTo>
                  <a:cubicBezTo>
                    <a:pt x="231" y="101"/>
                    <a:pt x="166" y="61"/>
                    <a:pt x="132" y="0"/>
                  </a:cubicBezTo>
                  <a:cubicBezTo>
                    <a:pt x="140" y="114"/>
                    <a:pt x="103" y="178"/>
                    <a:pt x="0" y="227"/>
                  </a:cubicBezTo>
                  <a:cubicBezTo>
                    <a:pt x="1" y="227"/>
                    <a:pt x="1" y="227"/>
                    <a:pt x="1" y="227"/>
                  </a:cubicBezTo>
                  <a:cubicBezTo>
                    <a:pt x="75" y="227"/>
                    <a:pt x="140" y="268"/>
                    <a:pt x="174" y="328"/>
                  </a:cubicBezTo>
                  <a:cubicBezTo>
                    <a:pt x="166" y="214"/>
                    <a:pt x="203" y="151"/>
                    <a:pt x="306" y="101"/>
                  </a:cubicBezTo>
                  <a:cubicBezTo>
                    <a:pt x="306" y="101"/>
                    <a:pt x="305" y="101"/>
                    <a:pt x="305" y="101"/>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4" name="Google Shape;1638;p49">
              <a:extLst>
                <a:ext uri="{FF2B5EF4-FFF2-40B4-BE49-F238E27FC236}">
                  <a16:creationId xmlns:a16="http://schemas.microsoft.com/office/drawing/2014/main" id="{5012715D-E6D4-453B-9B9F-376E4BF60FAF}"/>
                </a:ext>
              </a:extLst>
            </p:cNvPr>
            <p:cNvSpPr/>
            <p:nvPr/>
          </p:nvSpPr>
          <p:spPr>
            <a:xfrm>
              <a:off x="7351783" y="5564482"/>
              <a:ext cx="119371" cy="92287"/>
            </a:xfrm>
            <a:custGeom>
              <a:avLst/>
              <a:gdLst/>
              <a:ahLst/>
              <a:cxnLst/>
              <a:rect l="l" t="t" r="r" b="b"/>
              <a:pathLst>
                <a:path w="262" h="202" extrusionOk="0">
                  <a:moveTo>
                    <a:pt x="234" y="101"/>
                  </a:moveTo>
                  <a:cubicBezTo>
                    <a:pt x="234" y="64"/>
                    <a:pt x="245" y="30"/>
                    <a:pt x="262" y="0"/>
                  </a:cubicBezTo>
                  <a:cubicBezTo>
                    <a:pt x="167" y="65"/>
                    <a:pt x="95" y="65"/>
                    <a:pt x="0" y="0"/>
                  </a:cubicBezTo>
                  <a:cubicBezTo>
                    <a:pt x="17" y="30"/>
                    <a:pt x="28" y="64"/>
                    <a:pt x="28" y="101"/>
                  </a:cubicBezTo>
                  <a:cubicBezTo>
                    <a:pt x="28" y="138"/>
                    <a:pt x="17" y="172"/>
                    <a:pt x="0" y="202"/>
                  </a:cubicBezTo>
                  <a:cubicBezTo>
                    <a:pt x="95" y="138"/>
                    <a:pt x="167" y="138"/>
                    <a:pt x="262" y="202"/>
                  </a:cubicBezTo>
                  <a:cubicBezTo>
                    <a:pt x="245" y="172"/>
                    <a:pt x="234" y="138"/>
                    <a:pt x="234" y="101"/>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5" name="Google Shape;1639;p49">
              <a:extLst>
                <a:ext uri="{FF2B5EF4-FFF2-40B4-BE49-F238E27FC236}">
                  <a16:creationId xmlns:a16="http://schemas.microsoft.com/office/drawing/2014/main" id="{0B24D946-BC86-432F-AE26-C62E125FBEE1}"/>
                </a:ext>
              </a:extLst>
            </p:cNvPr>
            <p:cNvSpPr/>
            <p:nvPr/>
          </p:nvSpPr>
          <p:spPr>
            <a:xfrm>
              <a:off x="7548579" y="5894792"/>
              <a:ext cx="138958" cy="149249"/>
            </a:xfrm>
            <a:custGeom>
              <a:avLst/>
              <a:gdLst/>
              <a:ahLst/>
              <a:cxnLst/>
              <a:rect l="l" t="t" r="r" b="b"/>
              <a:pathLst>
                <a:path w="305" h="327" extrusionOk="0">
                  <a:moveTo>
                    <a:pt x="304" y="101"/>
                  </a:moveTo>
                  <a:cubicBezTo>
                    <a:pt x="230" y="101"/>
                    <a:pt x="165" y="60"/>
                    <a:pt x="131" y="0"/>
                  </a:cubicBezTo>
                  <a:cubicBezTo>
                    <a:pt x="139" y="114"/>
                    <a:pt x="103" y="177"/>
                    <a:pt x="0" y="227"/>
                  </a:cubicBezTo>
                  <a:cubicBezTo>
                    <a:pt x="1" y="227"/>
                    <a:pt x="1" y="227"/>
                    <a:pt x="2" y="227"/>
                  </a:cubicBezTo>
                  <a:cubicBezTo>
                    <a:pt x="76" y="227"/>
                    <a:pt x="140" y="267"/>
                    <a:pt x="175" y="327"/>
                  </a:cubicBezTo>
                  <a:cubicBezTo>
                    <a:pt x="166" y="214"/>
                    <a:pt x="203" y="151"/>
                    <a:pt x="305" y="101"/>
                  </a:cubicBezTo>
                  <a:cubicBezTo>
                    <a:pt x="305" y="101"/>
                    <a:pt x="304" y="101"/>
                    <a:pt x="304" y="101"/>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6" name="Google Shape;1640;p49">
              <a:extLst>
                <a:ext uri="{FF2B5EF4-FFF2-40B4-BE49-F238E27FC236}">
                  <a16:creationId xmlns:a16="http://schemas.microsoft.com/office/drawing/2014/main" id="{8E222188-CEBC-4E02-B9E3-9081C6DEEC38}"/>
                </a:ext>
              </a:extLst>
            </p:cNvPr>
            <p:cNvSpPr/>
            <p:nvPr/>
          </p:nvSpPr>
          <p:spPr>
            <a:xfrm>
              <a:off x="7548579" y="5655844"/>
              <a:ext cx="138958" cy="149065"/>
            </a:xfrm>
            <a:custGeom>
              <a:avLst/>
              <a:gdLst/>
              <a:ahLst/>
              <a:cxnLst/>
              <a:rect l="l" t="t" r="r" b="b"/>
              <a:pathLst>
                <a:path w="305" h="327" extrusionOk="0">
                  <a:moveTo>
                    <a:pt x="131" y="327"/>
                  </a:moveTo>
                  <a:cubicBezTo>
                    <a:pt x="165" y="267"/>
                    <a:pt x="230" y="226"/>
                    <a:pt x="304" y="226"/>
                  </a:cubicBezTo>
                  <a:cubicBezTo>
                    <a:pt x="304" y="226"/>
                    <a:pt x="305" y="226"/>
                    <a:pt x="305" y="226"/>
                  </a:cubicBezTo>
                  <a:cubicBezTo>
                    <a:pt x="203" y="176"/>
                    <a:pt x="166" y="113"/>
                    <a:pt x="175" y="0"/>
                  </a:cubicBezTo>
                  <a:cubicBezTo>
                    <a:pt x="140" y="60"/>
                    <a:pt x="76" y="100"/>
                    <a:pt x="2" y="100"/>
                  </a:cubicBezTo>
                  <a:cubicBezTo>
                    <a:pt x="1" y="100"/>
                    <a:pt x="1" y="100"/>
                    <a:pt x="0" y="100"/>
                  </a:cubicBezTo>
                  <a:cubicBezTo>
                    <a:pt x="103" y="150"/>
                    <a:pt x="139" y="213"/>
                    <a:pt x="131" y="327"/>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7" name="Google Shape;1641;p49">
              <a:extLst>
                <a:ext uri="{FF2B5EF4-FFF2-40B4-BE49-F238E27FC236}">
                  <a16:creationId xmlns:a16="http://schemas.microsoft.com/office/drawing/2014/main" id="{A326E610-C275-462F-9D2A-55862CBE090B}"/>
                </a:ext>
              </a:extLst>
            </p:cNvPr>
            <p:cNvSpPr/>
            <p:nvPr/>
          </p:nvSpPr>
          <p:spPr>
            <a:xfrm>
              <a:off x="7134476" y="5894792"/>
              <a:ext cx="139512" cy="149620"/>
            </a:xfrm>
            <a:custGeom>
              <a:avLst/>
              <a:gdLst/>
              <a:ahLst/>
              <a:cxnLst/>
              <a:rect l="l" t="t" r="r" b="b"/>
              <a:pathLst>
                <a:path w="306" h="328" extrusionOk="0">
                  <a:moveTo>
                    <a:pt x="132" y="328"/>
                  </a:moveTo>
                  <a:cubicBezTo>
                    <a:pt x="166" y="267"/>
                    <a:pt x="231" y="227"/>
                    <a:pt x="305" y="227"/>
                  </a:cubicBezTo>
                  <a:cubicBezTo>
                    <a:pt x="305" y="227"/>
                    <a:pt x="306" y="227"/>
                    <a:pt x="306" y="227"/>
                  </a:cubicBezTo>
                  <a:cubicBezTo>
                    <a:pt x="203" y="177"/>
                    <a:pt x="166" y="114"/>
                    <a:pt x="174" y="0"/>
                  </a:cubicBezTo>
                  <a:cubicBezTo>
                    <a:pt x="140" y="60"/>
                    <a:pt x="75" y="101"/>
                    <a:pt x="1" y="101"/>
                  </a:cubicBezTo>
                  <a:cubicBezTo>
                    <a:pt x="1" y="101"/>
                    <a:pt x="1" y="101"/>
                    <a:pt x="0" y="101"/>
                  </a:cubicBezTo>
                  <a:cubicBezTo>
                    <a:pt x="103" y="150"/>
                    <a:pt x="140" y="214"/>
                    <a:pt x="132" y="328"/>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8" name="Google Shape;1642;p49">
              <a:extLst>
                <a:ext uri="{FF2B5EF4-FFF2-40B4-BE49-F238E27FC236}">
                  <a16:creationId xmlns:a16="http://schemas.microsoft.com/office/drawing/2014/main" id="{671E5306-1B2E-460E-8BEF-465061303F3B}"/>
                </a:ext>
              </a:extLst>
            </p:cNvPr>
            <p:cNvSpPr/>
            <p:nvPr/>
          </p:nvSpPr>
          <p:spPr>
            <a:xfrm>
              <a:off x="7351783" y="6043117"/>
              <a:ext cx="119371" cy="92102"/>
            </a:xfrm>
            <a:custGeom>
              <a:avLst/>
              <a:gdLst/>
              <a:ahLst/>
              <a:cxnLst/>
              <a:rect l="l" t="t" r="r" b="b"/>
              <a:pathLst>
                <a:path w="262" h="202" extrusionOk="0">
                  <a:moveTo>
                    <a:pt x="234" y="101"/>
                  </a:moveTo>
                  <a:cubicBezTo>
                    <a:pt x="234" y="64"/>
                    <a:pt x="245" y="30"/>
                    <a:pt x="262" y="0"/>
                  </a:cubicBezTo>
                  <a:cubicBezTo>
                    <a:pt x="167" y="64"/>
                    <a:pt x="95" y="64"/>
                    <a:pt x="0" y="0"/>
                  </a:cubicBezTo>
                  <a:cubicBezTo>
                    <a:pt x="17" y="30"/>
                    <a:pt x="28" y="64"/>
                    <a:pt x="28" y="101"/>
                  </a:cubicBezTo>
                  <a:cubicBezTo>
                    <a:pt x="28" y="138"/>
                    <a:pt x="17" y="172"/>
                    <a:pt x="0" y="202"/>
                  </a:cubicBezTo>
                  <a:cubicBezTo>
                    <a:pt x="95" y="137"/>
                    <a:pt x="167" y="137"/>
                    <a:pt x="262" y="202"/>
                  </a:cubicBezTo>
                  <a:cubicBezTo>
                    <a:pt x="245" y="172"/>
                    <a:pt x="234" y="138"/>
                    <a:pt x="234" y="101"/>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sp>
        <p:nvSpPr>
          <p:cNvPr id="89" name="Google Shape;627;p30">
            <a:extLst>
              <a:ext uri="{FF2B5EF4-FFF2-40B4-BE49-F238E27FC236}">
                <a16:creationId xmlns:a16="http://schemas.microsoft.com/office/drawing/2014/main" id="{4739AC87-CD2A-403B-9C1A-71931AD50680}"/>
              </a:ext>
            </a:extLst>
          </p:cNvPr>
          <p:cNvSpPr txBox="1">
            <a:spLocks/>
          </p:cNvSpPr>
          <p:nvPr/>
        </p:nvSpPr>
        <p:spPr>
          <a:xfrm>
            <a:off x="748825" y="3051811"/>
            <a:ext cx="3227752" cy="146702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600"/>
              </a:spcBef>
              <a:spcAft>
                <a:spcPts val="0"/>
              </a:spcAft>
              <a:buClr>
                <a:schemeClr val="dk1"/>
              </a:buClr>
              <a:buSzPts val="1600"/>
              <a:buFont typeface="Source Sans Pro"/>
              <a:buChar char="◉"/>
              <a:defRPr sz="1600" b="0" i="0" u="none" strike="noStrike" cap="none">
                <a:solidFill>
                  <a:schemeClr val="dk1"/>
                </a:solidFill>
                <a:latin typeface="Source Sans Pro"/>
                <a:ea typeface="Source Sans Pro"/>
                <a:cs typeface="Source Sans Pro"/>
                <a:sym typeface="Source Sans Pro"/>
              </a:defRPr>
            </a:lvl1pPr>
            <a:lvl2pPr marL="914400" marR="0" lvl="1" indent="-330200" algn="l" rtl="0">
              <a:lnSpc>
                <a:spcPct val="100000"/>
              </a:lnSpc>
              <a:spcBef>
                <a:spcPts val="0"/>
              </a:spcBef>
              <a:spcAft>
                <a:spcPts val="0"/>
              </a:spcAft>
              <a:buClr>
                <a:schemeClr val="dk1"/>
              </a:buClr>
              <a:buSzPts val="1600"/>
              <a:buFont typeface="Source Sans Pro"/>
              <a:buChar char="◉"/>
              <a:defRPr sz="1600" b="0" i="0" u="none" strike="noStrike" cap="none">
                <a:solidFill>
                  <a:schemeClr val="dk1"/>
                </a:solidFill>
                <a:latin typeface="Source Sans Pro"/>
                <a:ea typeface="Source Sans Pro"/>
                <a:cs typeface="Source Sans Pro"/>
                <a:sym typeface="Source Sans Pro"/>
              </a:defRPr>
            </a:lvl2pPr>
            <a:lvl3pPr marL="1371600" marR="0" lvl="2" indent="-330200" algn="l" rtl="0">
              <a:lnSpc>
                <a:spcPct val="100000"/>
              </a:lnSpc>
              <a:spcBef>
                <a:spcPts val="0"/>
              </a:spcBef>
              <a:spcAft>
                <a:spcPts val="0"/>
              </a:spcAft>
              <a:buClr>
                <a:schemeClr val="dk1"/>
              </a:buClr>
              <a:buSzPts val="1600"/>
              <a:buFont typeface="Source Sans Pro"/>
              <a:buChar char="■"/>
              <a:defRPr sz="1600" b="0" i="0" u="none" strike="noStrike" cap="none">
                <a:solidFill>
                  <a:schemeClr val="dk1"/>
                </a:solidFill>
                <a:latin typeface="Source Sans Pro"/>
                <a:ea typeface="Source Sans Pro"/>
                <a:cs typeface="Source Sans Pro"/>
                <a:sym typeface="Source Sans Pro"/>
              </a:defRPr>
            </a:lvl3pPr>
            <a:lvl4pPr marL="1828800" marR="0" lvl="3" indent="-330200" algn="l" rtl="0">
              <a:lnSpc>
                <a:spcPct val="100000"/>
              </a:lnSpc>
              <a:spcBef>
                <a:spcPts val="0"/>
              </a:spcBef>
              <a:spcAft>
                <a:spcPts val="0"/>
              </a:spcAft>
              <a:buClr>
                <a:schemeClr val="dk1"/>
              </a:buClr>
              <a:buSzPts val="1600"/>
              <a:buFont typeface="Source Sans Pro"/>
              <a:buChar char="●"/>
              <a:defRPr sz="1600" b="0" i="0" u="none" strike="noStrike" cap="none">
                <a:solidFill>
                  <a:schemeClr val="dk1"/>
                </a:solidFill>
                <a:latin typeface="Source Sans Pro"/>
                <a:ea typeface="Source Sans Pro"/>
                <a:cs typeface="Source Sans Pro"/>
                <a:sym typeface="Source Sans Pro"/>
              </a:defRPr>
            </a:lvl4pPr>
            <a:lvl5pPr marL="2286000" marR="0" lvl="4" indent="-330200" algn="l" rtl="0">
              <a:lnSpc>
                <a:spcPct val="100000"/>
              </a:lnSpc>
              <a:spcBef>
                <a:spcPts val="0"/>
              </a:spcBef>
              <a:spcAft>
                <a:spcPts val="0"/>
              </a:spcAft>
              <a:buClr>
                <a:schemeClr val="dk1"/>
              </a:buClr>
              <a:buSzPts val="1600"/>
              <a:buFont typeface="Source Sans Pro"/>
              <a:buChar char="○"/>
              <a:defRPr sz="1600" b="0" i="0" u="none" strike="noStrike" cap="none">
                <a:solidFill>
                  <a:schemeClr val="dk1"/>
                </a:solidFill>
                <a:latin typeface="Source Sans Pro"/>
                <a:ea typeface="Source Sans Pro"/>
                <a:cs typeface="Source Sans Pro"/>
                <a:sym typeface="Source Sans Pro"/>
              </a:defRPr>
            </a:lvl5pPr>
            <a:lvl6pPr marL="2743200" marR="0" lvl="5" indent="-330200" algn="l" rtl="0">
              <a:lnSpc>
                <a:spcPct val="100000"/>
              </a:lnSpc>
              <a:spcBef>
                <a:spcPts val="0"/>
              </a:spcBef>
              <a:spcAft>
                <a:spcPts val="0"/>
              </a:spcAft>
              <a:buClr>
                <a:schemeClr val="dk1"/>
              </a:buClr>
              <a:buSzPts val="1600"/>
              <a:buFont typeface="Source Sans Pro"/>
              <a:buChar char="■"/>
              <a:defRPr sz="1600" b="0" i="0" u="none" strike="noStrike" cap="none">
                <a:solidFill>
                  <a:schemeClr val="dk1"/>
                </a:solidFill>
                <a:latin typeface="Source Sans Pro"/>
                <a:ea typeface="Source Sans Pro"/>
                <a:cs typeface="Source Sans Pro"/>
                <a:sym typeface="Source Sans Pro"/>
              </a:defRPr>
            </a:lvl6pPr>
            <a:lvl7pPr marL="3200400" marR="0" lvl="6" indent="-330200" algn="l" rtl="0">
              <a:lnSpc>
                <a:spcPct val="100000"/>
              </a:lnSpc>
              <a:spcBef>
                <a:spcPts val="0"/>
              </a:spcBef>
              <a:spcAft>
                <a:spcPts val="0"/>
              </a:spcAft>
              <a:buClr>
                <a:schemeClr val="dk1"/>
              </a:buClr>
              <a:buSzPts val="1600"/>
              <a:buFont typeface="Source Sans Pro"/>
              <a:buChar char="●"/>
              <a:defRPr sz="1600" b="0" i="0" u="none" strike="noStrike" cap="none">
                <a:solidFill>
                  <a:schemeClr val="dk1"/>
                </a:solidFill>
                <a:latin typeface="Source Sans Pro"/>
                <a:ea typeface="Source Sans Pro"/>
                <a:cs typeface="Source Sans Pro"/>
                <a:sym typeface="Source Sans Pro"/>
              </a:defRPr>
            </a:lvl7pPr>
            <a:lvl8pPr marL="3657600" marR="0" lvl="7" indent="-330200" algn="l" rtl="0">
              <a:lnSpc>
                <a:spcPct val="100000"/>
              </a:lnSpc>
              <a:spcBef>
                <a:spcPts val="0"/>
              </a:spcBef>
              <a:spcAft>
                <a:spcPts val="0"/>
              </a:spcAft>
              <a:buClr>
                <a:schemeClr val="dk1"/>
              </a:buClr>
              <a:buSzPts val="1600"/>
              <a:buFont typeface="Source Sans Pro"/>
              <a:buChar char="○"/>
              <a:defRPr sz="1600" b="0" i="0" u="none" strike="noStrike" cap="none">
                <a:solidFill>
                  <a:schemeClr val="dk1"/>
                </a:solidFill>
                <a:latin typeface="Source Sans Pro"/>
                <a:ea typeface="Source Sans Pro"/>
                <a:cs typeface="Source Sans Pro"/>
                <a:sym typeface="Source Sans Pro"/>
              </a:defRPr>
            </a:lvl8pPr>
            <a:lvl9pPr marL="4114800" marR="0" lvl="8" indent="-330200" algn="l" rtl="0">
              <a:lnSpc>
                <a:spcPct val="100000"/>
              </a:lnSpc>
              <a:spcBef>
                <a:spcPts val="0"/>
              </a:spcBef>
              <a:spcAft>
                <a:spcPts val="0"/>
              </a:spcAft>
              <a:buClr>
                <a:schemeClr val="dk1"/>
              </a:buClr>
              <a:buSzPts val="1600"/>
              <a:buFont typeface="Source Sans Pro"/>
              <a:buChar char="■"/>
              <a:defRPr sz="1600" b="0" i="0" u="none" strike="noStrike" cap="none">
                <a:solidFill>
                  <a:schemeClr val="dk1"/>
                </a:solidFill>
                <a:latin typeface="Source Sans Pro"/>
                <a:ea typeface="Source Sans Pro"/>
                <a:cs typeface="Source Sans Pro"/>
                <a:sym typeface="Source Sans Pro"/>
              </a:defRPr>
            </a:lvl9pPr>
          </a:lstStyle>
          <a:p>
            <a:pPr marL="0" indent="0">
              <a:buNone/>
            </a:pPr>
            <a:r>
              <a:rPr lang="en-US" sz="1100" b="1" dirty="0">
                <a:latin typeface="Source Sans Pro" panose="020B0503030403020204" pitchFamily="34" charset="0"/>
                <a:ea typeface="Source Sans Pro" panose="020B0503030403020204" pitchFamily="34" charset="0"/>
                <a:cs typeface="Times New Roman" panose="02020603050405020304" pitchFamily="18" charset="0"/>
              </a:rPr>
              <a:t>Confidence : </a:t>
            </a:r>
          </a:p>
          <a:p>
            <a:pPr marL="0" indent="0">
              <a:buNone/>
            </a:pPr>
            <a:r>
              <a:rPr lang="en-US" sz="1100" b="1" i="0" dirty="0">
                <a:solidFill>
                  <a:srgbClr val="000000"/>
                </a:solidFill>
                <a:effectLst/>
                <a:latin typeface="Source Sans Pro" panose="020B0503030403020204" pitchFamily="34" charset="0"/>
                <a:ea typeface="Source Sans Pro" panose="020B0503030403020204" pitchFamily="34" charset="0"/>
                <a:cs typeface="Times New Roman" panose="02020603050405020304" pitchFamily="18" charset="0"/>
              </a:rPr>
              <a:t> </a:t>
            </a:r>
            <a:r>
              <a:rPr lang="en-US" sz="1100" b="0" i="0" dirty="0">
                <a:solidFill>
                  <a:srgbClr val="000000"/>
                </a:solidFill>
                <a:effectLst/>
                <a:latin typeface="Source Sans Pro" panose="020B0503030403020204" pitchFamily="34" charset="0"/>
                <a:ea typeface="Source Sans Pro" panose="020B0503030403020204" pitchFamily="34" charset="0"/>
                <a:cs typeface="Times New Roman" panose="02020603050405020304" pitchFamily="18" charset="0"/>
              </a:rPr>
              <a:t>It is the ratio of the rule support to the number of transactions that include the antecedent.</a:t>
            </a:r>
            <a:endParaRPr lang="en-US" sz="1100" dirty="0">
              <a:latin typeface="Source Sans Pro" panose="020B0503030403020204" pitchFamily="34" charset="0"/>
              <a:ea typeface="Source Sans Pro" panose="020B0503030403020204" pitchFamily="34" charset="0"/>
              <a:cs typeface="Times New Roman" panose="02020603050405020304" pitchFamily="18" charset="0"/>
            </a:endParaRPr>
          </a:p>
          <a:p>
            <a:pPr marL="0" indent="0">
              <a:buFont typeface="Source Sans Pro"/>
              <a:buNone/>
            </a:pPr>
            <a:endParaRPr lang="en-US" sz="1100" b="1" dirty="0"/>
          </a:p>
        </p:txBody>
      </p:sp>
      <p:pic>
        <p:nvPicPr>
          <p:cNvPr id="90" name="Picture 89">
            <a:extLst>
              <a:ext uri="{FF2B5EF4-FFF2-40B4-BE49-F238E27FC236}">
                <a16:creationId xmlns:a16="http://schemas.microsoft.com/office/drawing/2014/main" id="{64C930DA-3ADD-4F7B-BED9-ABC26C8EBEB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0343" y="3835163"/>
            <a:ext cx="3141834" cy="385780"/>
          </a:xfrm>
          <a:prstGeom prst="rect">
            <a:avLst/>
          </a:prstGeom>
        </p:spPr>
      </p:pic>
      <p:grpSp>
        <p:nvGrpSpPr>
          <p:cNvPr id="91" name="Google Shape;1630;p49">
            <a:extLst>
              <a:ext uri="{FF2B5EF4-FFF2-40B4-BE49-F238E27FC236}">
                <a16:creationId xmlns:a16="http://schemas.microsoft.com/office/drawing/2014/main" id="{3CCBED1C-383A-421D-B7ED-B32E3C2C050C}"/>
              </a:ext>
            </a:extLst>
          </p:cNvPr>
          <p:cNvGrpSpPr/>
          <p:nvPr/>
        </p:nvGrpSpPr>
        <p:grpSpPr>
          <a:xfrm>
            <a:off x="4752539" y="3187759"/>
            <a:ext cx="445651" cy="400824"/>
            <a:chOff x="7050768" y="5526199"/>
            <a:chExt cx="719953" cy="647534"/>
          </a:xfrm>
        </p:grpSpPr>
        <p:sp>
          <p:nvSpPr>
            <p:cNvPr id="92" name="Google Shape;1631;p49">
              <a:extLst>
                <a:ext uri="{FF2B5EF4-FFF2-40B4-BE49-F238E27FC236}">
                  <a16:creationId xmlns:a16="http://schemas.microsoft.com/office/drawing/2014/main" id="{A565DF3F-CB11-4D81-97DF-456D88C3BA87}"/>
                </a:ext>
              </a:extLst>
            </p:cNvPr>
            <p:cNvSpPr/>
            <p:nvPr/>
          </p:nvSpPr>
          <p:spPr>
            <a:xfrm>
              <a:off x="7465241" y="5526199"/>
              <a:ext cx="168000" cy="168900"/>
            </a:xfrm>
            <a:prstGeom prst="ellipse">
              <a:avLst/>
            </a:pr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3" name="Google Shape;1632;p49">
              <a:extLst>
                <a:ext uri="{FF2B5EF4-FFF2-40B4-BE49-F238E27FC236}">
                  <a16:creationId xmlns:a16="http://schemas.microsoft.com/office/drawing/2014/main" id="{ECEC86F9-94B3-428A-B449-49B68F4DDAB9}"/>
                </a:ext>
              </a:extLst>
            </p:cNvPr>
            <p:cNvSpPr/>
            <p:nvPr/>
          </p:nvSpPr>
          <p:spPr>
            <a:xfrm>
              <a:off x="7189726" y="5526199"/>
              <a:ext cx="168000" cy="168900"/>
            </a:xfrm>
            <a:prstGeom prst="ellipse">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4" name="Google Shape;1633;p49">
              <a:extLst>
                <a:ext uri="{FF2B5EF4-FFF2-40B4-BE49-F238E27FC236}">
                  <a16:creationId xmlns:a16="http://schemas.microsoft.com/office/drawing/2014/main" id="{24C5EE27-F805-4B1E-AF0D-5411E85D3911}"/>
                </a:ext>
              </a:extLst>
            </p:cNvPr>
            <p:cNvSpPr/>
            <p:nvPr/>
          </p:nvSpPr>
          <p:spPr>
            <a:xfrm>
              <a:off x="7465241" y="6004833"/>
              <a:ext cx="168000" cy="168900"/>
            </a:xfrm>
            <a:prstGeom prst="ellipse">
              <a:avLst/>
            </a:pr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5" name="Google Shape;1634;p49">
              <a:extLst>
                <a:ext uri="{FF2B5EF4-FFF2-40B4-BE49-F238E27FC236}">
                  <a16:creationId xmlns:a16="http://schemas.microsoft.com/office/drawing/2014/main" id="{63A39C7B-46B4-4258-BF8C-BABAAA66580E}"/>
                </a:ext>
              </a:extLst>
            </p:cNvPr>
            <p:cNvSpPr/>
            <p:nvPr/>
          </p:nvSpPr>
          <p:spPr>
            <a:xfrm>
              <a:off x="7602721" y="5765701"/>
              <a:ext cx="168000" cy="168300"/>
            </a:xfrm>
            <a:prstGeom prst="ellipse">
              <a:avLst/>
            </a:pr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6" name="Google Shape;1635;p49">
              <a:extLst>
                <a:ext uri="{FF2B5EF4-FFF2-40B4-BE49-F238E27FC236}">
                  <a16:creationId xmlns:a16="http://schemas.microsoft.com/office/drawing/2014/main" id="{D85E5817-C072-4F50-B696-2FAD35A86069}"/>
                </a:ext>
              </a:extLst>
            </p:cNvPr>
            <p:cNvSpPr/>
            <p:nvPr/>
          </p:nvSpPr>
          <p:spPr>
            <a:xfrm>
              <a:off x="7050768" y="5765701"/>
              <a:ext cx="168600" cy="168300"/>
            </a:xfrm>
            <a:prstGeom prst="ellipse">
              <a:avLst/>
            </a:pr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7" name="Google Shape;1636;p49">
              <a:extLst>
                <a:ext uri="{FF2B5EF4-FFF2-40B4-BE49-F238E27FC236}">
                  <a16:creationId xmlns:a16="http://schemas.microsoft.com/office/drawing/2014/main" id="{A25E6551-D76C-4A10-856E-DA093D2184BD}"/>
                </a:ext>
              </a:extLst>
            </p:cNvPr>
            <p:cNvSpPr/>
            <p:nvPr/>
          </p:nvSpPr>
          <p:spPr>
            <a:xfrm>
              <a:off x="7189726" y="6004833"/>
              <a:ext cx="168000" cy="168900"/>
            </a:xfrm>
            <a:prstGeom prst="ellipse">
              <a:avLst/>
            </a:pr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8" name="Google Shape;1637;p49">
              <a:extLst>
                <a:ext uri="{FF2B5EF4-FFF2-40B4-BE49-F238E27FC236}">
                  <a16:creationId xmlns:a16="http://schemas.microsoft.com/office/drawing/2014/main" id="{6843E675-306C-4338-9287-1433F9605382}"/>
                </a:ext>
              </a:extLst>
            </p:cNvPr>
            <p:cNvSpPr/>
            <p:nvPr/>
          </p:nvSpPr>
          <p:spPr>
            <a:xfrm>
              <a:off x="7134476" y="5655289"/>
              <a:ext cx="139512" cy="149620"/>
            </a:xfrm>
            <a:custGeom>
              <a:avLst/>
              <a:gdLst/>
              <a:ahLst/>
              <a:cxnLst/>
              <a:rect l="l" t="t" r="r" b="b"/>
              <a:pathLst>
                <a:path w="306" h="328" extrusionOk="0">
                  <a:moveTo>
                    <a:pt x="305" y="101"/>
                  </a:moveTo>
                  <a:cubicBezTo>
                    <a:pt x="231" y="101"/>
                    <a:pt x="166" y="61"/>
                    <a:pt x="132" y="0"/>
                  </a:cubicBezTo>
                  <a:cubicBezTo>
                    <a:pt x="140" y="114"/>
                    <a:pt x="103" y="178"/>
                    <a:pt x="0" y="227"/>
                  </a:cubicBezTo>
                  <a:cubicBezTo>
                    <a:pt x="1" y="227"/>
                    <a:pt x="1" y="227"/>
                    <a:pt x="1" y="227"/>
                  </a:cubicBezTo>
                  <a:cubicBezTo>
                    <a:pt x="75" y="227"/>
                    <a:pt x="140" y="268"/>
                    <a:pt x="174" y="328"/>
                  </a:cubicBezTo>
                  <a:cubicBezTo>
                    <a:pt x="166" y="214"/>
                    <a:pt x="203" y="151"/>
                    <a:pt x="306" y="101"/>
                  </a:cubicBezTo>
                  <a:cubicBezTo>
                    <a:pt x="306" y="101"/>
                    <a:pt x="305" y="101"/>
                    <a:pt x="305" y="101"/>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9" name="Google Shape;1638;p49">
              <a:extLst>
                <a:ext uri="{FF2B5EF4-FFF2-40B4-BE49-F238E27FC236}">
                  <a16:creationId xmlns:a16="http://schemas.microsoft.com/office/drawing/2014/main" id="{B5A48C44-5593-4617-8664-5A2D835157F2}"/>
                </a:ext>
              </a:extLst>
            </p:cNvPr>
            <p:cNvSpPr/>
            <p:nvPr/>
          </p:nvSpPr>
          <p:spPr>
            <a:xfrm>
              <a:off x="7351783" y="5564482"/>
              <a:ext cx="119371" cy="92287"/>
            </a:xfrm>
            <a:custGeom>
              <a:avLst/>
              <a:gdLst/>
              <a:ahLst/>
              <a:cxnLst/>
              <a:rect l="l" t="t" r="r" b="b"/>
              <a:pathLst>
                <a:path w="262" h="202" extrusionOk="0">
                  <a:moveTo>
                    <a:pt x="234" y="101"/>
                  </a:moveTo>
                  <a:cubicBezTo>
                    <a:pt x="234" y="64"/>
                    <a:pt x="245" y="30"/>
                    <a:pt x="262" y="0"/>
                  </a:cubicBezTo>
                  <a:cubicBezTo>
                    <a:pt x="167" y="65"/>
                    <a:pt x="95" y="65"/>
                    <a:pt x="0" y="0"/>
                  </a:cubicBezTo>
                  <a:cubicBezTo>
                    <a:pt x="17" y="30"/>
                    <a:pt x="28" y="64"/>
                    <a:pt x="28" y="101"/>
                  </a:cubicBezTo>
                  <a:cubicBezTo>
                    <a:pt x="28" y="138"/>
                    <a:pt x="17" y="172"/>
                    <a:pt x="0" y="202"/>
                  </a:cubicBezTo>
                  <a:cubicBezTo>
                    <a:pt x="95" y="138"/>
                    <a:pt x="167" y="138"/>
                    <a:pt x="262" y="202"/>
                  </a:cubicBezTo>
                  <a:cubicBezTo>
                    <a:pt x="245" y="172"/>
                    <a:pt x="234" y="138"/>
                    <a:pt x="234" y="101"/>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0" name="Google Shape;1639;p49">
              <a:extLst>
                <a:ext uri="{FF2B5EF4-FFF2-40B4-BE49-F238E27FC236}">
                  <a16:creationId xmlns:a16="http://schemas.microsoft.com/office/drawing/2014/main" id="{1D3C8CAF-C175-49EF-BA27-AA1E04AC7A58}"/>
                </a:ext>
              </a:extLst>
            </p:cNvPr>
            <p:cNvSpPr/>
            <p:nvPr/>
          </p:nvSpPr>
          <p:spPr>
            <a:xfrm>
              <a:off x="7548579" y="5894792"/>
              <a:ext cx="138958" cy="149249"/>
            </a:xfrm>
            <a:custGeom>
              <a:avLst/>
              <a:gdLst/>
              <a:ahLst/>
              <a:cxnLst/>
              <a:rect l="l" t="t" r="r" b="b"/>
              <a:pathLst>
                <a:path w="305" h="327" extrusionOk="0">
                  <a:moveTo>
                    <a:pt x="304" y="101"/>
                  </a:moveTo>
                  <a:cubicBezTo>
                    <a:pt x="230" y="101"/>
                    <a:pt x="165" y="60"/>
                    <a:pt x="131" y="0"/>
                  </a:cubicBezTo>
                  <a:cubicBezTo>
                    <a:pt x="139" y="114"/>
                    <a:pt x="103" y="177"/>
                    <a:pt x="0" y="227"/>
                  </a:cubicBezTo>
                  <a:cubicBezTo>
                    <a:pt x="1" y="227"/>
                    <a:pt x="1" y="227"/>
                    <a:pt x="2" y="227"/>
                  </a:cubicBezTo>
                  <a:cubicBezTo>
                    <a:pt x="76" y="227"/>
                    <a:pt x="140" y="267"/>
                    <a:pt x="175" y="327"/>
                  </a:cubicBezTo>
                  <a:cubicBezTo>
                    <a:pt x="166" y="214"/>
                    <a:pt x="203" y="151"/>
                    <a:pt x="305" y="101"/>
                  </a:cubicBezTo>
                  <a:cubicBezTo>
                    <a:pt x="305" y="101"/>
                    <a:pt x="304" y="101"/>
                    <a:pt x="304" y="101"/>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1" name="Google Shape;1640;p49">
              <a:extLst>
                <a:ext uri="{FF2B5EF4-FFF2-40B4-BE49-F238E27FC236}">
                  <a16:creationId xmlns:a16="http://schemas.microsoft.com/office/drawing/2014/main" id="{4408C656-F127-4518-AE40-E84704F41681}"/>
                </a:ext>
              </a:extLst>
            </p:cNvPr>
            <p:cNvSpPr/>
            <p:nvPr/>
          </p:nvSpPr>
          <p:spPr>
            <a:xfrm>
              <a:off x="7548579" y="5655844"/>
              <a:ext cx="138958" cy="149065"/>
            </a:xfrm>
            <a:custGeom>
              <a:avLst/>
              <a:gdLst/>
              <a:ahLst/>
              <a:cxnLst/>
              <a:rect l="l" t="t" r="r" b="b"/>
              <a:pathLst>
                <a:path w="305" h="327" extrusionOk="0">
                  <a:moveTo>
                    <a:pt x="131" y="327"/>
                  </a:moveTo>
                  <a:cubicBezTo>
                    <a:pt x="165" y="267"/>
                    <a:pt x="230" y="226"/>
                    <a:pt x="304" y="226"/>
                  </a:cubicBezTo>
                  <a:cubicBezTo>
                    <a:pt x="304" y="226"/>
                    <a:pt x="305" y="226"/>
                    <a:pt x="305" y="226"/>
                  </a:cubicBezTo>
                  <a:cubicBezTo>
                    <a:pt x="203" y="176"/>
                    <a:pt x="166" y="113"/>
                    <a:pt x="175" y="0"/>
                  </a:cubicBezTo>
                  <a:cubicBezTo>
                    <a:pt x="140" y="60"/>
                    <a:pt x="76" y="100"/>
                    <a:pt x="2" y="100"/>
                  </a:cubicBezTo>
                  <a:cubicBezTo>
                    <a:pt x="1" y="100"/>
                    <a:pt x="1" y="100"/>
                    <a:pt x="0" y="100"/>
                  </a:cubicBezTo>
                  <a:cubicBezTo>
                    <a:pt x="103" y="150"/>
                    <a:pt x="139" y="213"/>
                    <a:pt x="131" y="327"/>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2" name="Google Shape;1641;p49">
              <a:extLst>
                <a:ext uri="{FF2B5EF4-FFF2-40B4-BE49-F238E27FC236}">
                  <a16:creationId xmlns:a16="http://schemas.microsoft.com/office/drawing/2014/main" id="{B880EFD4-8C14-4469-B99A-41B5B68C530E}"/>
                </a:ext>
              </a:extLst>
            </p:cNvPr>
            <p:cNvSpPr/>
            <p:nvPr/>
          </p:nvSpPr>
          <p:spPr>
            <a:xfrm>
              <a:off x="7134476" y="5894792"/>
              <a:ext cx="139512" cy="149620"/>
            </a:xfrm>
            <a:custGeom>
              <a:avLst/>
              <a:gdLst/>
              <a:ahLst/>
              <a:cxnLst/>
              <a:rect l="l" t="t" r="r" b="b"/>
              <a:pathLst>
                <a:path w="306" h="328" extrusionOk="0">
                  <a:moveTo>
                    <a:pt x="132" y="328"/>
                  </a:moveTo>
                  <a:cubicBezTo>
                    <a:pt x="166" y="267"/>
                    <a:pt x="231" y="227"/>
                    <a:pt x="305" y="227"/>
                  </a:cubicBezTo>
                  <a:cubicBezTo>
                    <a:pt x="305" y="227"/>
                    <a:pt x="306" y="227"/>
                    <a:pt x="306" y="227"/>
                  </a:cubicBezTo>
                  <a:cubicBezTo>
                    <a:pt x="203" y="177"/>
                    <a:pt x="166" y="114"/>
                    <a:pt x="174" y="0"/>
                  </a:cubicBezTo>
                  <a:cubicBezTo>
                    <a:pt x="140" y="60"/>
                    <a:pt x="75" y="101"/>
                    <a:pt x="1" y="101"/>
                  </a:cubicBezTo>
                  <a:cubicBezTo>
                    <a:pt x="1" y="101"/>
                    <a:pt x="1" y="101"/>
                    <a:pt x="0" y="101"/>
                  </a:cubicBezTo>
                  <a:cubicBezTo>
                    <a:pt x="103" y="150"/>
                    <a:pt x="140" y="214"/>
                    <a:pt x="132" y="328"/>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3" name="Google Shape;1642;p49">
              <a:extLst>
                <a:ext uri="{FF2B5EF4-FFF2-40B4-BE49-F238E27FC236}">
                  <a16:creationId xmlns:a16="http://schemas.microsoft.com/office/drawing/2014/main" id="{3DF973A9-152C-4B38-8B98-9BE156AB6C8A}"/>
                </a:ext>
              </a:extLst>
            </p:cNvPr>
            <p:cNvSpPr/>
            <p:nvPr/>
          </p:nvSpPr>
          <p:spPr>
            <a:xfrm>
              <a:off x="7351783" y="6043117"/>
              <a:ext cx="119371" cy="92102"/>
            </a:xfrm>
            <a:custGeom>
              <a:avLst/>
              <a:gdLst/>
              <a:ahLst/>
              <a:cxnLst/>
              <a:rect l="l" t="t" r="r" b="b"/>
              <a:pathLst>
                <a:path w="262" h="202" extrusionOk="0">
                  <a:moveTo>
                    <a:pt x="234" y="101"/>
                  </a:moveTo>
                  <a:cubicBezTo>
                    <a:pt x="234" y="64"/>
                    <a:pt x="245" y="30"/>
                    <a:pt x="262" y="0"/>
                  </a:cubicBezTo>
                  <a:cubicBezTo>
                    <a:pt x="167" y="64"/>
                    <a:pt x="95" y="64"/>
                    <a:pt x="0" y="0"/>
                  </a:cubicBezTo>
                  <a:cubicBezTo>
                    <a:pt x="17" y="30"/>
                    <a:pt x="28" y="64"/>
                    <a:pt x="28" y="101"/>
                  </a:cubicBezTo>
                  <a:cubicBezTo>
                    <a:pt x="28" y="138"/>
                    <a:pt x="17" y="172"/>
                    <a:pt x="0" y="202"/>
                  </a:cubicBezTo>
                  <a:cubicBezTo>
                    <a:pt x="95" y="137"/>
                    <a:pt x="167" y="137"/>
                    <a:pt x="262" y="202"/>
                  </a:cubicBezTo>
                  <a:cubicBezTo>
                    <a:pt x="245" y="172"/>
                    <a:pt x="234" y="138"/>
                    <a:pt x="234" y="101"/>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sp>
        <p:nvSpPr>
          <p:cNvPr id="104" name="Google Shape;627;p30">
            <a:extLst>
              <a:ext uri="{FF2B5EF4-FFF2-40B4-BE49-F238E27FC236}">
                <a16:creationId xmlns:a16="http://schemas.microsoft.com/office/drawing/2014/main" id="{7AE15A53-7DDF-4EA9-801D-86011AF6C4F3}"/>
              </a:ext>
            </a:extLst>
          </p:cNvPr>
          <p:cNvSpPr txBox="1">
            <a:spLocks/>
          </p:cNvSpPr>
          <p:nvPr/>
        </p:nvSpPr>
        <p:spPr>
          <a:xfrm>
            <a:off x="5264837" y="2987502"/>
            <a:ext cx="3545043" cy="146702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600"/>
              </a:spcBef>
              <a:spcAft>
                <a:spcPts val="0"/>
              </a:spcAft>
              <a:buClr>
                <a:schemeClr val="dk1"/>
              </a:buClr>
              <a:buSzPts val="1600"/>
              <a:buFont typeface="Source Sans Pro"/>
              <a:buChar char="◉"/>
              <a:defRPr sz="1600" b="0" i="0" u="none" strike="noStrike" cap="none">
                <a:solidFill>
                  <a:schemeClr val="dk1"/>
                </a:solidFill>
                <a:latin typeface="Source Sans Pro"/>
                <a:ea typeface="Source Sans Pro"/>
                <a:cs typeface="Source Sans Pro"/>
                <a:sym typeface="Source Sans Pro"/>
              </a:defRPr>
            </a:lvl1pPr>
            <a:lvl2pPr marL="914400" marR="0" lvl="1" indent="-330200" algn="l" rtl="0">
              <a:lnSpc>
                <a:spcPct val="100000"/>
              </a:lnSpc>
              <a:spcBef>
                <a:spcPts val="0"/>
              </a:spcBef>
              <a:spcAft>
                <a:spcPts val="0"/>
              </a:spcAft>
              <a:buClr>
                <a:schemeClr val="dk1"/>
              </a:buClr>
              <a:buSzPts val="1600"/>
              <a:buFont typeface="Source Sans Pro"/>
              <a:buChar char="◉"/>
              <a:defRPr sz="1600" b="0" i="0" u="none" strike="noStrike" cap="none">
                <a:solidFill>
                  <a:schemeClr val="dk1"/>
                </a:solidFill>
                <a:latin typeface="Source Sans Pro"/>
                <a:ea typeface="Source Sans Pro"/>
                <a:cs typeface="Source Sans Pro"/>
                <a:sym typeface="Source Sans Pro"/>
              </a:defRPr>
            </a:lvl2pPr>
            <a:lvl3pPr marL="1371600" marR="0" lvl="2" indent="-330200" algn="l" rtl="0">
              <a:lnSpc>
                <a:spcPct val="100000"/>
              </a:lnSpc>
              <a:spcBef>
                <a:spcPts val="0"/>
              </a:spcBef>
              <a:spcAft>
                <a:spcPts val="0"/>
              </a:spcAft>
              <a:buClr>
                <a:schemeClr val="dk1"/>
              </a:buClr>
              <a:buSzPts val="1600"/>
              <a:buFont typeface="Source Sans Pro"/>
              <a:buChar char="■"/>
              <a:defRPr sz="1600" b="0" i="0" u="none" strike="noStrike" cap="none">
                <a:solidFill>
                  <a:schemeClr val="dk1"/>
                </a:solidFill>
                <a:latin typeface="Source Sans Pro"/>
                <a:ea typeface="Source Sans Pro"/>
                <a:cs typeface="Source Sans Pro"/>
                <a:sym typeface="Source Sans Pro"/>
              </a:defRPr>
            </a:lvl3pPr>
            <a:lvl4pPr marL="1828800" marR="0" lvl="3" indent="-330200" algn="l" rtl="0">
              <a:lnSpc>
                <a:spcPct val="100000"/>
              </a:lnSpc>
              <a:spcBef>
                <a:spcPts val="0"/>
              </a:spcBef>
              <a:spcAft>
                <a:spcPts val="0"/>
              </a:spcAft>
              <a:buClr>
                <a:schemeClr val="dk1"/>
              </a:buClr>
              <a:buSzPts val="1600"/>
              <a:buFont typeface="Source Sans Pro"/>
              <a:buChar char="●"/>
              <a:defRPr sz="1600" b="0" i="0" u="none" strike="noStrike" cap="none">
                <a:solidFill>
                  <a:schemeClr val="dk1"/>
                </a:solidFill>
                <a:latin typeface="Source Sans Pro"/>
                <a:ea typeface="Source Sans Pro"/>
                <a:cs typeface="Source Sans Pro"/>
                <a:sym typeface="Source Sans Pro"/>
              </a:defRPr>
            </a:lvl4pPr>
            <a:lvl5pPr marL="2286000" marR="0" lvl="4" indent="-330200" algn="l" rtl="0">
              <a:lnSpc>
                <a:spcPct val="100000"/>
              </a:lnSpc>
              <a:spcBef>
                <a:spcPts val="0"/>
              </a:spcBef>
              <a:spcAft>
                <a:spcPts val="0"/>
              </a:spcAft>
              <a:buClr>
                <a:schemeClr val="dk1"/>
              </a:buClr>
              <a:buSzPts val="1600"/>
              <a:buFont typeface="Source Sans Pro"/>
              <a:buChar char="○"/>
              <a:defRPr sz="1600" b="0" i="0" u="none" strike="noStrike" cap="none">
                <a:solidFill>
                  <a:schemeClr val="dk1"/>
                </a:solidFill>
                <a:latin typeface="Source Sans Pro"/>
                <a:ea typeface="Source Sans Pro"/>
                <a:cs typeface="Source Sans Pro"/>
                <a:sym typeface="Source Sans Pro"/>
              </a:defRPr>
            </a:lvl5pPr>
            <a:lvl6pPr marL="2743200" marR="0" lvl="5" indent="-330200" algn="l" rtl="0">
              <a:lnSpc>
                <a:spcPct val="100000"/>
              </a:lnSpc>
              <a:spcBef>
                <a:spcPts val="0"/>
              </a:spcBef>
              <a:spcAft>
                <a:spcPts val="0"/>
              </a:spcAft>
              <a:buClr>
                <a:schemeClr val="dk1"/>
              </a:buClr>
              <a:buSzPts val="1600"/>
              <a:buFont typeface="Source Sans Pro"/>
              <a:buChar char="■"/>
              <a:defRPr sz="1600" b="0" i="0" u="none" strike="noStrike" cap="none">
                <a:solidFill>
                  <a:schemeClr val="dk1"/>
                </a:solidFill>
                <a:latin typeface="Source Sans Pro"/>
                <a:ea typeface="Source Sans Pro"/>
                <a:cs typeface="Source Sans Pro"/>
                <a:sym typeface="Source Sans Pro"/>
              </a:defRPr>
            </a:lvl6pPr>
            <a:lvl7pPr marL="3200400" marR="0" lvl="6" indent="-330200" algn="l" rtl="0">
              <a:lnSpc>
                <a:spcPct val="100000"/>
              </a:lnSpc>
              <a:spcBef>
                <a:spcPts val="0"/>
              </a:spcBef>
              <a:spcAft>
                <a:spcPts val="0"/>
              </a:spcAft>
              <a:buClr>
                <a:schemeClr val="dk1"/>
              </a:buClr>
              <a:buSzPts val="1600"/>
              <a:buFont typeface="Source Sans Pro"/>
              <a:buChar char="●"/>
              <a:defRPr sz="1600" b="0" i="0" u="none" strike="noStrike" cap="none">
                <a:solidFill>
                  <a:schemeClr val="dk1"/>
                </a:solidFill>
                <a:latin typeface="Source Sans Pro"/>
                <a:ea typeface="Source Sans Pro"/>
                <a:cs typeface="Source Sans Pro"/>
                <a:sym typeface="Source Sans Pro"/>
              </a:defRPr>
            </a:lvl7pPr>
            <a:lvl8pPr marL="3657600" marR="0" lvl="7" indent="-330200" algn="l" rtl="0">
              <a:lnSpc>
                <a:spcPct val="100000"/>
              </a:lnSpc>
              <a:spcBef>
                <a:spcPts val="0"/>
              </a:spcBef>
              <a:spcAft>
                <a:spcPts val="0"/>
              </a:spcAft>
              <a:buClr>
                <a:schemeClr val="dk1"/>
              </a:buClr>
              <a:buSzPts val="1600"/>
              <a:buFont typeface="Source Sans Pro"/>
              <a:buChar char="○"/>
              <a:defRPr sz="1600" b="0" i="0" u="none" strike="noStrike" cap="none">
                <a:solidFill>
                  <a:schemeClr val="dk1"/>
                </a:solidFill>
                <a:latin typeface="Source Sans Pro"/>
                <a:ea typeface="Source Sans Pro"/>
                <a:cs typeface="Source Sans Pro"/>
                <a:sym typeface="Source Sans Pro"/>
              </a:defRPr>
            </a:lvl8pPr>
            <a:lvl9pPr marL="4114800" marR="0" lvl="8" indent="-330200" algn="l" rtl="0">
              <a:lnSpc>
                <a:spcPct val="100000"/>
              </a:lnSpc>
              <a:spcBef>
                <a:spcPts val="0"/>
              </a:spcBef>
              <a:spcAft>
                <a:spcPts val="0"/>
              </a:spcAft>
              <a:buClr>
                <a:schemeClr val="dk1"/>
              </a:buClr>
              <a:buSzPts val="1600"/>
              <a:buFont typeface="Source Sans Pro"/>
              <a:buChar char="■"/>
              <a:defRPr sz="1600" b="0" i="0" u="none" strike="noStrike" cap="none">
                <a:solidFill>
                  <a:schemeClr val="dk1"/>
                </a:solidFill>
                <a:latin typeface="Source Sans Pro"/>
                <a:ea typeface="Source Sans Pro"/>
                <a:cs typeface="Source Sans Pro"/>
                <a:sym typeface="Source Sans Pro"/>
              </a:defRPr>
            </a:lvl9pPr>
          </a:lstStyle>
          <a:p>
            <a:pPr marL="0" indent="0">
              <a:buNone/>
            </a:pPr>
            <a:r>
              <a:rPr lang="en-US" sz="1100" b="1" dirty="0">
                <a:latin typeface="Source Sans Pro" panose="020B0503030403020204" pitchFamily="34" charset="0"/>
                <a:ea typeface="Source Sans Pro" panose="020B0503030403020204" pitchFamily="34" charset="0"/>
                <a:cs typeface="Times New Roman" panose="02020603050405020304" pitchFamily="18" charset="0"/>
              </a:rPr>
              <a:t>Lift :</a:t>
            </a:r>
          </a:p>
          <a:p>
            <a:pPr marL="0" indent="0">
              <a:buNone/>
            </a:pPr>
            <a:r>
              <a:rPr lang="en-US" sz="1100" b="1" dirty="0">
                <a:latin typeface="Source Sans Pro" panose="020B0503030403020204" pitchFamily="34" charset="0"/>
                <a:ea typeface="Source Sans Pro" panose="020B0503030403020204" pitchFamily="34" charset="0"/>
                <a:cs typeface="Times New Roman" panose="02020603050405020304" pitchFamily="18" charset="0"/>
              </a:rPr>
              <a:t> </a:t>
            </a:r>
            <a:r>
              <a:rPr lang="en-US" sz="1100" dirty="0">
                <a:latin typeface="Source Sans Pro" panose="020B0503030403020204" pitchFamily="34" charset="0"/>
                <a:ea typeface="Source Sans Pro" panose="020B0503030403020204" pitchFamily="34" charset="0"/>
                <a:cs typeface="Times New Roman" panose="02020603050405020304" pitchFamily="18" charset="0"/>
              </a:rPr>
              <a:t>It is </a:t>
            </a:r>
            <a:r>
              <a:rPr lang="en-US" sz="1100" b="0" i="0" dirty="0">
                <a:solidFill>
                  <a:srgbClr val="343838"/>
                </a:solidFill>
                <a:effectLst/>
                <a:latin typeface="Source Sans Pro" panose="020B0503030403020204" pitchFamily="34" charset="0"/>
                <a:ea typeface="Source Sans Pro" panose="020B0503030403020204" pitchFamily="34" charset="0"/>
                <a:cs typeface="Times New Roman" panose="02020603050405020304" pitchFamily="18" charset="0"/>
              </a:rPr>
              <a:t>used to measure how much more often the antecedent and consequent of a rule A-&gt;C occur together than we would expect if they were statistically independent.</a:t>
            </a:r>
            <a:endParaRPr lang="en-US" sz="1100" dirty="0">
              <a:latin typeface="Source Sans Pro" panose="020B0503030403020204" pitchFamily="34" charset="0"/>
              <a:ea typeface="Source Sans Pro" panose="020B0503030403020204" pitchFamily="34" charset="0"/>
              <a:cs typeface="Times New Roman" panose="02020603050405020304" pitchFamily="18" charset="0"/>
            </a:endParaRPr>
          </a:p>
          <a:p>
            <a:pPr marL="0" indent="0">
              <a:buFont typeface="Source Sans Pro"/>
              <a:buNone/>
            </a:pPr>
            <a:endParaRPr lang="en-US" sz="1100" dirty="0"/>
          </a:p>
        </p:txBody>
      </p:sp>
      <p:pic>
        <p:nvPicPr>
          <p:cNvPr id="105" name="Picture 104">
            <a:extLst>
              <a:ext uri="{FF2B5EF4-FFF2-40B4-BE49-F238E27FC236}">
                <a16:creationId xmlns:a16="http://schemas.microsoft.com/office/drawing/2014/main" id="{51491E8F-B8C9-4284-97DA-AB9AB008062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10769" y="4071972"/>
            <a:ext cx="2475537" cy="422492"/>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98"/>
        <p:cNvGrpSpPr/>
        <p:nvPr/>
      </p:nvGrpSpPr>
      <p:grpSpPr>
        <a:xfrm>
          <a:off x="0" y="0"/>
          <a:ext cx="0" cy="0"/>
          <a:chOff x="0" y="0"/>
          <a:chExt cx="0" cy="0"/>
        </a:xfrm>
      </p:grpSpPr>
      <p:sp>
        <p:nvSpPr>
          <p:cNvPr id="499" name="Google Shape;499;p18"/>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CONSTRUCTION OF </a:t>
            </a:r>
            <a:r>
              <a:rPr lang="en" dirty="0">
                <a:solidFill>
                  <a:schemeClr val="accent2"/>
                </a:solidFill>
              </a:rPr>
              <a:t>CORRELATED AND APRIORI NETWORK</a:t>
            </a:r>
            <a:endParaRPr dirty="0">
              <a:solidFill>
                <a:schemeClr val="accent2"/>
              </a:solidFill>
            </a:endParaRPr>
          </a:p>
        </p:txBody>
      </p:sp>
      <p:sp>
        <p:nvSpPr>
          <p:cNvPr id="500" name="Google Shape;500;p18"/>
          <p:cNvSpPr txBox="1">
            <a:spLocks noGrp="1"/>
          </p:cNvSpPr>
          <p:nvPr>
            <p:ph type="body" idx="1"/>
          </p:nvPr>
        </p:nvSpPr>
        <p:spPr>
          <a:xfrm>
            <a:off x="1075850" y="1540175"/>
            <a:ext cx="6996600" cy="3095620"/>
          </a:xfrm>
          <a:prstGeom prst="rect">
            <a:avLst/>
          </a:prstGeom>
        </p:spPr>
        <p:txBody>
          <a:bodyPr spcFirstLastPara="1" wrap="square" lIns="91425" tIns="91425" rIns="91425" bIns="91425" anchor="t" anchorCtr="0">
            <a:noAutofit/>
          </a:bodyPr>
          <a:lstStyle/>
          <a:p>
            <a:pPr marL="457200" lvl="0" indent="-355600" algn="l" rtl="0">
              <a:spcBef>
                <a:spcPts val="600"/>
              </a:spcBef>
              <a:spcAft>
                <a:spcPts val="0"/>
              </a:spcAft>
              <a:buSzPts val="2000"/>
              <a:buChar char="◉"/>
            </a:pPr>
            <a:r>
              <a:rPr lang="en-US" dirty="0"/>
              <a:t>Correlated and </a:t>
            </a:r>
            <a:r>
              <a:rPr lang="en-US" dirty="0" err="1"/>
              <a:t>Apriori</a:t>
            </a:r>
            <a:r>
              <a:rPr lang="en-US" dirty="0"/>
              <a:t> network is constructed using </a:t>
            </a:r>
            <a:r>
              <a:rPr lang="en-US" b="1" dirty="0" err="1"/>
              <a:t>NetworkX</a:t>
            </a:r>
            <a:r>
              <a:rPr lang="en-US" dirty="0"/>
              <a:t> Library.</a:t>
            </a:r>
          </a:p>
          <a:p>
            <a:pPr marL="457200" lvl="0" indent="-355600" algn="l" rtl="0">
              <a:spcBef>
                <a:spcPts val="600"/>
              </a:spcBef>
              <a:spcAft>
                <a:spcPts val="0"/>
              </a:spcAft>
              <a:buSzPts val="2000"/>
              <a:buChar char="◉"/>
            </a:pPr>
            <a:r>
              <a:rPr lang="en-US" dirty="0">
                <a:solidFill>
                  <a:srgbClr val="5F6368"/>
                </a:solidFill>
                <a:latin typeface="arial" panose="020B0604020202020204" pitchFamily="34" charset="0"/>
              </a:rPr>
              <a:t>It</a:t>
            </a:r>
            <a:r>
              <a:rPr lang="en-US" b="0" i="0" dirty="0">
                <a:solidFill>
                  <a:srgbClr val="4D5156"/>
                </a:solidFill>
                <a:effectLst/>
                <a:latin typeface="arial" panose="020B0604020202020204" pitchFamily="34" charset="0"/>
              </a:rPr>
              <a:t> is used for graph representation in python.</a:t>
            </a:r>
          </a:p>
          <a:p>
            <a:pPr marL="457200" lvl="0" indent="-355600" algn="l" rtl="0">
              <a:spcBef>
                <a:spcPts val="600"/>
              </a:spcBef>
              <a:spcAft>
                <a:spcPts val="0"/>
              </a:spcAft>
              <a:buSzPts val="2000"/>
              <a:buChar char="◉"/>
            </a:pPr>
            <a:r>
              <a:rPr lang="en-US" dirty="0">
                <a:solidFill>
                  <a:srgbClr val="4D5156"/>
                </a:solidFill>
                <a:latin typeface="arial" panose="020B0604020202020204" pitchFamily="34" charset="0"/>
              </a:rPr>
              <a:t>Using two threshold values, Two Undirected Correlated Networks  and two Directed </a:t>
            </a:r>
            <a:r>
              <a:rPr lang="en-US" dirty="0" err="1">
                <a:solidFill>
                  <a:srgbClr val="4D5156"/>
                </a:solidFill>
                <a:latin typeface="arial" panose="020B0604020202020204" pitchFamily="34" charset="0"/>
              </a:rPr>
              <a:t>Apriori</a:t>
            </a:r>
            <a:r>
              <a:rPr lang="en-US" dirty="0">
                <a:solidFill>
                  <a:srgbClr val="4D5156"/>
                </a:solidFill>
                <a:latin typeface="arial" panose="020B0604020202020204" pitchFamily="34" charset="0"/>
              </a:rPr>
              <a:t> networks are constructed.</a:t>
            </a:r>
            <a:endParaRPr lang="en-US" dirty="0"/>
          </a:p>
          <a:p>
            <a:pPr marL="457200" lvl="0" indent="-355600" algn="l" rtl="0">
              <a:spcBef>
                <a:spcPts val="600"/>
              </a:spcBef>
              <a:spcAft>
                <a:spcPts val="0"/>
              </a:spcAft>
              <a:buSzPts val="2000"/>
              <a:buChar char="◉"/>
            </a:pPr>
            <a:endParaRPr dirty="0"/>
          </a:p>
        </p:txBody>
      </p:sp>
      <p:sp>
        <p:nvSpPr>
          <p:cNvPr id="501" name="Google Shape;501;p18"/>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15</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040613E-9C74-4C16-8F70-0E3F70DF99B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16</a:t>
            </a:fld>
            <a:endParaRPr lang="en"/>
          </a:p>
        </p:txBody>
      </p:sp>
      <p:sp>
        <p:nvSpPr>
          <p:cNvPr id="3" name="Google Shape;499;p18">
            <a:extLst>
              <a:ext uri="{FF2B5EF4-FFF2-40B4-BE49-F238E27FC236}">
                <a16:creationId xmlns:a16="http://schemas.microsoft.com/office/drawing/2014/main" id="{4DC93C3C-78F4-4DAC-94B5-0462B878F6BD}"/>
              </a:ext>
            </a:extLst>
          </p:cNvPr>
          <p:cNvSpPr txBox="1">
            <a:spLocks/>
          </p:cNvSpPr>
          <p:nvPr/>
        </p:nvSpPr>
        <p:spPr>
          <a:xfrm>
            <a:off x="5974171" y="1169013"/>
            <a:ext cx="2546055" cy="429131"/>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b="1" dirty="0">
                <a:solidFill>
                  <a:schemeClr val="tx1"/>
                </a:solidFill>
              </a:rPr>
              <a:t>Threshold Value = 0.7</a:t>
            </a:r>
          </a:p>
        </p:txBody>
      </p:sp>
      <p:sp>
        <p:nvSpPr>
          <p:cNvPr id="4" name="Google Shape;499;p18">
            <a:extLst>
              <a:ext uri="{FF2B5EF4-FFF2-40B4-BE49-F238E27FC236}">
                <a16:creationId xmlns:a16="http://schemas.microsoft.com/office/drawing/2014/main" id="{870B6E8D-30EC-415E-842F-DE97B20FFDBD}"/>
              </a:ext>
            </a:extLst>
          </p:cNvPr>
          <p:cNvSpPr txBox="1">
            <a:spLocks/>
          </p:cNvSpPr>
          <p:nvPr/>
        </p:nvSpPr>
        <p:spPr>
          <a:xfrm>
            <a:off x="725228" y="432107"/>
            <a:ext cx="2546055" cy="429131"/>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b="1" dirty="0">
                <a:solidFill>
                  <a:schemeClr val="accent2"/>
                </a:solidFill>
              </a:rPr>
              <a:t>CORRELATED NETWORK</a:t>
            </a:r>
          </a:p>
        </p:txBody>
      </p:sp>
      <p:sp>
        <p:nvSpPr>
          <p:cNvPr id="5" name="Google Shape;499;p18">
            <a:extLst>
              <a:ext uri="{FF2B5EF4-FFF2-40B4-BE49-F238E27FC236}">
                <a16:creationId xmlns:a16="http://schemas.microsoft.com/office/drawing/2014/main" id="{25037DD3-86C4-4A98-A268-EBB563187D0B}"/>
              </a:ext>
            </a:extLst>
          </p:cNvPr>
          <p:cNvSpPr txBox="1">
            <a:spLocks/>
          </p:cNvSpPr>
          <p:nvPr/>
        </p:nvSpPr>
        <p:spPr>
          <a:xfrm>
            <a:off x="623776" y="1169013"/>
            <a:ext cx="2546055" cy="429131"/>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b="1" dirty="0">
                <a:solidFill>
                  <a:schemeClr val="tx1"/>
                </a:solidFill>
              </a:rPr>
              <a:t>Threshold Value = 0.6</a:t>
            </a:r>
          </a:p>
        </p:txBody>
      </p:sp>
      <p:pic>
        <p:nvPicPr>
          <p:cNvPr id="7" name="Picture 6">
            <a:extLst>
              <a:ext uri="{FF2B5EF4-FFF2-40B4-BE49-F238E27FC236}">
                <a16:creationId xmlns:a16="http://schemas.microsoft.com/office/drawing/2014/main" id="{4BDFDAB0-9CBB-4130-A58B-8D7CCAEED6A1}"/>
              </a:ext>
            </a:extLst>
          </p:cNvPr>
          <p:cNvPicPr>
            <a:picLocks noChangeAspect="1"/>
          </p:cNvPicPr>
          <p:nvPr/>
        </p:nvPicPr>
        <p:blipFill>
          <a:blip r:embed="rId2"/>
          <a:stretch>
            <a:fillRect/>
          </a:stretch>
        </p:blipFill>
        <p:spPr>
          <a:xfrm>
            <a:off x="569674" y="1785663"/>
            <a:ext cx="3232502" cy="2188824"/>
          </a:xfrm>
          <a:prstGeom prst="rect">
            <a:avLst/>
          </a:prstGeom>
        </p:spPr>
      </p:pic>
      <p:pic>
        <p:nvPicPr>
          <p:cNvPr id="9" name="Picture 8">
            <a:extLst>
              <a:ext uri="{FF2B5EF4-FFF2-40B4-BE49-F238E27FC236}">
                <a16:creationId xmlns:a16="http://schemas.microsoft.com/office/drawing/2014/main" id="{646A7A28-B5D6-4A7A-9B45-0A529903C97E}"/>
              </a:ext>
            </a:extLst>
          </p:cNvPr>
          <p:cNvPicPr>
            <a:picLocks noChangeAspect="1"/>
          </p:cNvPicPr>
          <p:nvPr/>
        </p:nvPicPr>
        <p:blipFill>
          <a:blip r:embed="rId3"/>
          <a:stretch>
            <a:fillRect/>
          </a:stretch>
        </p:blipFill>
        <p:spPr>
          <a:xfrm>
            <a:off x="5574064" y="1688515"/>
            <a:ext cx="3117351" cy="2110852"/>
          </a:xfrm>
          <a:prstGeom prst="rect">
            <a:avLst/>
          </a:prstGeom>
        </p:spPr>
      </p:pic>
    </p:spTree>
    <p:extLst>
      <p:ext uri="{BB962C8B-B14F-4D97-AF65-F5344CB8AC3E}">
        <p14:creationId xmlns:p14="http://schemas.microsoft.com/office/powerpoint/2010/main" val="27607244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040613E-9C74-4C16-8F70-0E3F70DF99B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17</a:t>
            </a:fld>
            <a:endParaRPr lang="en"/>
          </a:p>
        </p:txBody>
      </p:sp>
      <p:sp>
        <p:nvSpPr>
          <p:cNvPr id="3" name="Google Shape;499;p18">
            <a:extLst>
              <a:ext uri="{FF2B5EF4-FFF2-40B4-BE49-F238E27FC236}">
                <a16:creationId xmlns:a16="http://schemas.microsoft.com/office/drawing/2014/main" id="{4DC93C3C-78F4-4DAC-94B5-0462B878F6BD}"/>
              </a:ext>
            </a:extLst>
          </p:cNvPr>
          <p:cNvSpPr txBox="1">
            <a:spLocks/>
          </p:cNvSpPr>
          <p:nvPr/>
        </p:nvSpPr>
        <p:spPr>
          <a:xfrm>
            <a:off x="5974171" y="1169013"/>
            <a:ext cx="2546055" cy="429131"/>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b="1" dirty="0">
                <a:solidFill>
                  <a:schemeClr val="tx1"/>
                </a:solidFill>
              </a:rPr>
              <a:t>Threshold Value = 0.8</a:t>
            </a:r>
          </a:p>
        </p:txBody>
      </p:sp>
      <p:sp>
        <p:nvSpPr>
          <p:cNvPr id="4" name="Google Shape;499;p18">
            <a:extLst>
              <a:ext uri="{FF2B5EF4-FFF2-40B4-BE49-F238E27FC236}">
                <a16:creationId xmlns:a16="http://schemas.microsoft.com/office/drawing/2014/main" id="{870B6E8D-30EC-415E-842F-DE97B20FFDBD}"/>
              </a:ext>
            </a:extLst>
          </p:cNvPr>
          <p:cNvSpPr txBox="1">
            <a:spLocks/>
          </p:cNvSpPr>
          <p:nvPr/>
        </p:nvSpPr>
        <p:spPr>
          <a:xfrm>
            <a:off x="725228" y="432107"/>
            <a:ext cx="2546055" cy="429131"/>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b="1" dirty="0">
                <a:solidFill>
                  <a:schemeClr val="accent2"/>
                </a:solidFill>
              </a:rPr>
              <a:t>APRIORI NETWORK</a:t>
            </a:r>
          </a:p>
        </p:txBody>
      </p:sp>
      <p:sp>
        <p:nvSpPr>
          <p:cNvPr id="5" name="Google Shape;499;p18">
            <a:extLst>
              <a:ext uri="{FF2B5EF4-FFF2-40B4-BE49-F238E27FC236}">
                <a16:creationId xmlns:a16="http://schemas.microsoft.com/office/drawing/2014/main" id="{25037DD3-86C4-4A98-A268-EBB563187D0B}"/>
              </a:ext>
            </a:extLst>
          </p:cNvPr>
          <p:cNvSpPr txBox="1">
            <a:spLocks/>
          </p:cNvSpPr>
          <p:nvPr/>
        </p:nvSpPr>
        <p:spPr>
          <a:xfrm>
            <a:off x="623776" y="1169013"/>
            <a:ext cx="2546055" cy="429131"/>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b="1" dirty="0">
                <a:solidFill>
                  <a:schemeClr val="tx1"/>
                </a:solidFill>
              </a:rPr>
              <a:t>Threshold Value = 0.7</a:t>
            </a:r>
          </a:p>
        </p:txBody>
      </p:sp>
      <p:pic>
        <p:nvPicPr>
          <p:cNvPr id="8" name="Picture 7">
            <a:extLst>
              <a:ext uri="{FF2B5EF4-FFF2-40B4-BE49-F238E27FC236}">
                <a16:creationId xmlns:a16="http://schemas.microsoft.com/office/drawing/2014/main" id="{DE8D6538-C186-444F-A237-3BD0593195B1}"/>
              </a:ext>
            </a:extLst>
          </p:cNvPr>
          <p:cNvPicPr>
            <a:picLocks noChangeAspect="1"/>
          </p:cNvPicPr>
          <p:nvPr/>
        </p:nvPicPr>
        <p:blipFill>
          <a:blip r:embed="rId2"/>
          <a:stretch>
            <a:fillRect/>
          </a:stretch>
        </p:blipFill>
        <p:spPr>
          <a:xfrm>
            <a:off x="562585" y="1745222"/>
            <a:ext cx="3399994" cy="2302238"/>
          </a:xfrm>
          <a:prstGeom prst="rect">
            <a:avLst/>
          </a:prstGeom>
        </p:spPr>
      </p:pic>
      <p:pic>
        <p:nvPicPr>
          <p:cNvPr id="11" name="Picture 10">
            <a:extLst>
              <a:ext uri="{FF2B5EF4-FFF2-40B4-BE49-F238E27FC236}">
                <a16:creationId xmlns:a16="http://schemas.microsoft.com/office/drawing/2014/main" id="{95660453-B1A3-49AA-9ED3-9E7CD855063F}"/>
              </a:ext>
            </a:extLst>
          </p:cNvPr>
          <p:cNvPicPr>
            <a:picLocks noChangeAspect="1"/>
          </p:cNvPicPr>
          <p:nvPr/>
        </p:nvPicPr>
        <p:blipFill>
          <a:blip r:embed="rId3"/>
          <a:stretch>
            <a:fillRect/>
          </a:stretch>
        </p:blipFill>
        <p:spPr>
          <a:xfrm>
            <a:off x="5663664" y="1745222"/>
            <a:ext cx="3167067" cy="2144516"/>
          </a:xfrm>
          <a:prstGeom prst="rect">
            <a:avLst/>
          </a:prstGeom>
        </p:spPr>
      </p:pic>
    </p:spTree>
    <p:extLst>
      <p:ext uri="{BB962C8B-B14F-4D97-AF65-F5344CB8AC3E}">
        <p14:creationId xmlns:p14="http://schemas.microsoft.com/office/powerpoint/2010/main" val="15057286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98"/>
        <p:cNvGrpSpPr/>
        <p:nvPr/>
      </p:nvGrpSpPr>
      <p:grpSpPr>
        <a:xfrm>
          <a:off x="0" y="0"/>
          <a:ext cx="0" cy="0"/>
          <a:chOff x="0" y="0"/>
          <a:chExt cx="0" cy="0"/>
        </a:xfrm>
      </p:grpSpPr>
      <p:sp>
        <p:nvSpPr>
          <p:cNvPr id="499" name="Google Shape;499;p18"/>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CENTRALITY </a:t>
            </a:r>
            <a:r>
              <a:rPr lang="en" dirty="0">
                <a:solidFill>
                  <a:schemeClr val="accent2"/>
                </a:solidFill>
              </a:rPr>
              <a:t>MEASURES</a:t>
            </a:r>
            <a:endParaRPr dirty="0">
              <a:solidFill>
                <a:schemeClr val="accent2"/>
              </a:solidFill>
            </a:endParaRPr>
          </a:p>
        </p:txBody>
      </p:sp>
      <p:sp>
        <p:nvSpPr>
          <p:cNvPr id="500" name="Google Shape;500;p18"/>
          <p:cNvSpPr txBox="1">
            <a:spLocks noGrp="1"/>
          </p:cNvSpPr>
          <p:nvPr>
            <p:ph type="body" idx="1"/>
          </p:nvPr>
        </p:nvSpPr>
        <p:spPr>
          <a:xfrm>
            <a:off x="1075850" y="1540174"/>
            <a:ext cx="6996599" cy="2253401"/>
          </a:xfrm>
          <a:prstGeom prst="rect">
            <a:avLst/>
          </a:prstGeom>
        </p:spPr>
        <p:txBody>
          <a:bodyPr spcFirstLastPara="1" wrap="square" lIns="91425" tIns="91425" rIns="91425" bIns="91425" anchor="t" anchorCtr="0">
            <a:noAutofit/>
          </a:bodyPr>
          <a:lstStyle/>
          <a:p>
            <a:r>
              <a:rPr lang="en-US" dirty="0">
                <a:latin typeface="Times New Roman" panose="02020603050405020304" pitchFamily="18" charset="0"/>
                <a:cs typeface="Times New Roman" panose="02020603050405020304" pitchFamily="18" charset="0"/>
              </a:rPr>
              <a:t>Centrality measurement is a good tool to find out which nodes are more important in the network.</a:t>
            </a:r>
          </a:p>
          <a:p>
            <a:r>
              <a:rPr lang="en-US" sz="2000" dirty="0">
                <a:latin typeface="Times New Roman" panose="02020603050405020304" pitchFamily="18" charset="0"/>
                <a:cs typeface="Times New Roman" panose="02020603050405020304" pitchFamily="18" charset="0"/>
              </a:rPr>
              <a:t>Different Centrality measures like Degree, Closeness, Betweenness, Eigen Vector are used that are calculated for all the nodes of the networks that correspond to the market sectors</a:t>
            </a:r>
            <a:r>
              <a:rPr lang="en-IN" sz="2000" dirty="0">
                <a:latin typeface="Times New Roman" panose="02020603050405020304" pitchFamily="18" charset="0"/>
                <a:cs typeface="Times New Roman" panose="02020603050405020304" pitchFamily="18" charset="0"/>
              </a:rPr>
              <a:t>.</a:t>
            </a:r>
            <a:endParaRPr lang="en-US" sz="2000" dirty="0">
              <a:latin typeface="Times New Roman" panose="02020603050405020304" pitchFamily="18" charset="0"/>
              <a:cs typeface="Times New Roman" panose="02020603050405020304" pitchFamily="18" charset="0"/>
            </a:endParaRPr>
          </a:p>
          <a:p>
            <a:pPr marL="457200" lvl="0" indent="-355600" algn="l" rtl="0">
              <a:spcBef>
                <a:spcPts val="600"/>
              </a:spcBef>
              <a:spcAft>
                <a:spcPts val="0"/>
              </a:spcAft>
              <a:buSzPts val="2000"/>
              <a:buChar char="◉"/>
            </a:pPr>
            <a:endParaRPr dirty="0"/>
          </a:p>
        </p:txBody>
      </p:sp>
      <p:sp>
        <p:nvSpPr>
          <p:cNvPr id="501" name="Google Shape;501;p18"/>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18</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98"/>
        <p:cNvGrpSpPr/>
        <p:nvPr/>
      </p:nvGrpSpPr>
      <p:grpSpPr>
        <a:xfrm>
          <a:off x="0" y="0"/>
          <a:ext cx="0" cy="0"/>
          <a:chOff x="0" y="0"/>
          <a:chExt cx="0" cy="0"/>
        </a:xfrm>
      </p:grpSpPr>
      <p:sp>
        <p:nvSpPr>
          <p:cNvPr id="499" name="Google Shape;499;p18"/>
          <p:cNvSpPr txBox="1">
            <a:spLocks noGrp="1"/>
          </p:cNvSpPr>
          <p:nvPr>
            <p:ph type="title"/>
          </p:nvPr>
        </p:nvSpPr>
        <p:spPr>
          <a:xfrm>
            <a:off x="955601" y="52879"/>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solidFill>
                  <a:schemeClr val="accent2"/>
                </a:solidFill>
              </a:rPr>
              <a:t>1. DEGREE CENTRALITY</a:t>
            </a:r>
            <a:endParaRPr dirty="0">
              <a:solidFill>
                <a:schemeClr val="accent2"/>
              </a:solidFill>
            </a:endParaRPr>
          </a:p>
        </p:txBody>
      </p:sp>
      <p:sp>
        <p:nvSpPr>
          <p:cNvPr id="500" name="Google Shape;500;p18"/>
          <p:cNvSpPr txBox="1">
            <a:spLocks noGrp="1"/>
          </p:cNvSpPr>
          <p:nvPr>
            <p:ph type="body" idx="1"/>
          </p:nvPr>
        </p:nvSpPr>
        <p:spPr>
          <a:xfrm>
            <a:off x="530045" y="768679"/>
            <a:ext cx="6996600" cy="3067267"/>
          </a:xfrm>
          <a:prstGeom prst="rect">
            <a:avLst/>
          </a:prstGeom>
        </p:spPr>
        <p:txBody>
          <a:bodyPr spcFirstLastPara="1" wrap="square" lIns="91425" tIns="91425" rIns="91425" bIns="91425" anchor="t" anchorCtr="0">
            <a:noAutofit/>
          </a:bodyPr>
          <a:lstStyle/>
          <a:p>
            <a:r>
              <a:rPr lang="en-US" sz="1400" dirty="0"/>
              <a:t>It counts the number of incoming and outgoing relationships from a node, and is used to find popular nodes in a graph.</a:t>
            </a:r>
          </a:p>
          <a:p>
            <a:r>
              <a:rPr lang="en-US" sz="1400" dirty="0"/>
              <a:t>EXAMPLE : TWITTER NETWORK – To find the celebrity</a:t>
            </a:r>
          </a:p>
          <a:p>
            <a:pPr marL="0" indent="0">
              <a:buNone/>
            </a:pPr>
            <a:r>
              <a:rPr lang="en-US" sz="1400" dirty="0"/>
              <a:t>Celebrity = </a:t>
            </a:r>
            <a:r>
              <a:rPr lang="en-US" sz="1400" b="1" dirty="0"/>
              <a:t>Doug</a:t>
            </a:r>
          </a:p>
          <a:p>
            <a:pPr>
              <a:buFont typeface="Wingdings" panose="05000000000000000000" pitchFamily="2" charset="2"/>
              <a:buChar char="q"/>
            </a:pPr>
            <a:r>
              <a:rPr lang="en-US" sz="1400" dirty="0"/>
              <a:t>  has 5 followers</a:t>
            </a:r>
          </a:p>
          <a:p>
            <a:pPr>
              <a:buFont typeface="Wingdings" panose="05000000000000000000" pitchFamily="2" charset="2"/>
              <a:buChar char="q"/>
            </a:pPr>
            <a:r>
              <a:rPr lang="en-US" sz="1400" dirty="0"/>
              <a:t>  but only one  following</a:t>
            </a:r>
          </a:p>
          <a:p>
            <a:pPr marL="457200" lvl="0" indent="-355600" algn="l" rtl="0">
              <a:spcBef>
                <a:spcPts val="600"/>
              </a:spcBef>
              <a:spcAft>
                <a:spcPts val="0"/>
              </a:spcAft>
              <a:buSzPts val="2000"/>
              <a:buChar char="◉"/>
            </a:pPr>
            <a:endParaRPr dirty="0"/>
          </a:p>
        </p:txBody>
      </p:sp>
      <p:sp>
        <p:nvSpPr>
          <p:cNvPr id="501" name="Google Shape;501;p18"/>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19</a:t>
            </a:fld>
            <a:endParaRPr/>
          </a:p>
        </p:txBody>
      </p:sp>
      <p:pic>
        <p:nvPicPr>
          <p:cNvPr id="5" name="Picture 4">
            <a:extLst>
              <a:ext uri="{FF2B5EF4-FFF2-40B4-BE49-F238E27FC236}">
                <a16:creationId xmlns:a16="http://schemas.microsoft.com/office/drawing/2014/main" id="{AA7C2F1D-7412-4088-BEC2-B0805B9E8E38}"/>
              </a:ext>
            </a:extLst>
          </p:cNvPr>
          <p:cNvPicPr>
            <a:picLocks noChangeAspect="1"/>
          </p:cNvPicPr>
          <p:nvPr/>
        </p:nvPicPr>
        <p:blipFill>
          <a:blip r:embed="rId3"/>
          <a:stretch>
            <a:fillRect/>
          </a:stretch>
        </p:blipFill>
        <p:spPr>
          <a:xfrm>
            <a:off x="2887234" y="1643704"/>
            <a:ext cx="4137342" cy="2788354"/>
          </a:xfrm>
          <a:prstGeom prst="rect">
            <a:avLst/>
          </a:prstGeom>
        </p:spPr>
      </p:pic>
      <p:pic>
        <p:nvPicPr>
          <p:cNvPr id="6" name="Picture 5">
            <a:extLst>
              <a:ext uri="{FF2B5EF4-FFF2-40B4-BE49-F238E27FC236}">
                <a16:creationId xmlns:a16="http://schemas.microsoft.com/office/drawing/2014/main" id="{F292853F-BDAA-46E1-ABD4-88C70E5733C9}"/>
              </a:ext>
            </a:extLst>
          </p:cNvPr>
          <p:cNvPicPr>
            <a:picLocks noChangeAspect="1"/>
          </p:cNvPicPr>
          <p:nvPr/>
        </p:nvPicPr>
        <p:blipFill>
          <a:blip r:embed="rId4"/>
          <a:stretch>
            <a:fillRect/>
          </a:stretch>
        </p:blipFill>
        <p:spPr>
          <a:xfrm>
            <a:off x="7143188" y="1681052"/>
            <a:ext cx="1836342" cy="207578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13"/>
        <p:cNvGrpSpPr/>
        <p:nvPr/>
      </p:nvGrpSpPr>
      <p:grpSpPr>
        <a:xfrm>
          <a:off x="0" y="0"/>
          <a:ext cx="0" cy="0"/>
          <a:chOff x="0" y="0"/>
          <a:chExt cx="0" cy="0"/>
        </a:xfrm>
      </p:grpSpPr>
      <p:sp>
        <p:nvSpPr>
          <p:cNvPr id="914" name="Google Shape;914;p45"/>
          <p:cNvSpPr txBox="1">
            <a:spLocks noGrp="1"/>
          </p:cNvSpPr>
          <p:nvPr>
            <p:ph type="title"/>
          </p:nvPr>
        </p:nvSpPr>
        <p:spPr>
          <a:xfrm>
            <a:off x="371951" y="396948"/>
            <a:ext cx="8453072" cy="453657"/>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GUIDE  </a:t>
            </a:r>
            <a:endParaRPr dirty="0"/>
          </a:p>
        </p:txBody>
      </p:sp>
      <p:sp>
        <p:nvSpPr>
          <p:cNvPr id="915" name="Google Shape;915;p45"/>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a:t>
            </a:fld>
            <a:endParaRPr/>
          </a:p>
        </p:txBody>
      </p:sp>
      <p:pic>
        <p:nvPicPr>
          <p:cNvPr id="916" name="Google Shape;916;p45"/>
          <p:cNvPicPr preferRelativeResize="0"/>
          <p:nvPr/>
        </p:nvPicPr>
        <p:blipFill>
          <a:blip r:embed="rId3"/>
          <a:srcRect l="12770" r="12770"/>
          <a:stretch/>
        </p:blipFill>
        <p:spPr>
          <a:xfrm>
            <a:off x="3068403" y="850605"/>
            <a:ext cx="1291165" cy="1031683"/>
          </a:xfrm>
          <a:prstGeom prst="ellipse">
            <a:avLst/>
          </a:prstGeom>
          <a:noFill/>
          <a:ln>
            <a:noFill/>
          </a:ln>
        </p:spPr>
      </p:pic>
      <p:sp>
        <p:nvSpPr>
          <p:cNvPr id="917" name="Google Shape;917;p45"/>
          <p:cNvSpPr txBox="1"/>
          <p:nvPr/>
        </p:nvSpPr>
        <p:spPr>
          <a:xfrm>
            <a:off x="237626" y="3860941"/>
            <a:ext cx="1489200" cy="453657"/>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b="1" dirty="0">
                <a:solidFill>
                  <a:schemeClr val="dk1"/>
                </a:solidFill>
                <a:latin typeface="Source Sans Pro"/>
                <a:ea typeface="Source Sans Pro"/>
                <a:cs typeface="Source Sans Pro"/>
                <a:sym typeface="Source Sans Pro"/>
              </a:rPr>
              <a:t>Achu Pushpan</a:t>
            </a:r>
          </a:p>
          <a:p>
            <a:pPr marL="0" lvl="0" indent="0" algn="ctr" rtl="0">
              <a:spcBef>
                <a:spcPts val="0"/>
              </a:spcBef>
              <a:spcAft>
                <a:spcPts val="0"/>
              </a:spcAft>
              <a:buNone/>
            </a:pPr>
            <a:r>
              <a:rPr lang="en" sz="1200" dirty="0">
                <a:solidFill>
                  <a:schemeClr val="dk1"/>
                </a:solidFill>
                <a:latin typeface="Source Sans Pro"/>
                <a:ea typeface="Source Sans Pro"/>
                <a:cs typeface="Source Sans Pro"/>
                <a:sym typeface="Source Sans Pro"/>
              </a:rPr>
              <a:t>(AM.SC.U3CSC19004)</a:t>
            </a:r>
            <a:br>
              <a:rPr lang="en" dirty="0">
                <a:latin typeface="Source Sans Pro"/>
                <a:ea typeface="Source Sans Pro"/>
                <a:cs typeface="Source Sans Pro"/>
                <a:sym typeface="Source Sans Pro"/>
              </a:rPr>
            </a:br>
            <a:endParaRPr dirty="0">
              <a:latin typeface="Source Sans Pro"/>
              <a:ea typeface="Source Sans Pro"/>
              <a:cs typeface="Source Sans Pro"/>
              <a:sym typeface="Source Sans Pro"/>
            </a:endParaRPr>
          </a:p>
        </p:txBody>
      </p:sp>
      <p:sp>
        <p:nvSpPr>
          <p:cNvPr id="921" name="Google Shape;921;p45"/>
          <p:cNvSpPr txBox="1"/>
          <p:nvPr/>
        </p:nvSpPr>
        <p:spPr>
          <a:xfrm>
            <a:off x="4572000" y="1048131"/>
            <a:ext cx="1916409" cy="734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b="1" dirty="0">
                <a:solidFill>
                  <a:schemeClr val="dk1"/>
                </a:solidFill>
                <a:latin typeface="Source Sans Pro"/>
                <a:ea typeface="Source Sans Pro"/>
                <a:cs typeface="Source Sans Pro"/>
                <a:sym typeface="Source Sans Pro"/>
              </a:rPr>
              <a:t>Mrs. Jisha R C</a:t>
            </a:r>
            <a:br>
              <a:rPr lang="en" dirty="0">
                <a:latin typeface="Source Sans Pro"/>
                <a:ea typeface="Source Sans Pro"/>
                <a:cs typeface="Source Sans Pro"/>
                <a:sym typeface="Source Sans Pro"/>
              </a:rPr>
            </a:br>
            <a:r>
              <a:rPr lang="en-US" sz="1000" b="0" i="0" dirty="0">
                <a:solidFill>
                  <a:srgbClr val="555668"/>
                </a:solidFill>
                <a:effectLst/>
                <a:latin typeface="Montserrat" panose="00000500000000000000" pitchFamily="2" charset="0"/>
              </a:rPr>
              <a:t>Department of Computer Science Applications</a:t>
            </a:r>
            <a:endParaRPr sz="800" dirty="0">
              <a:solidFill>
                <a:schemeClr val="dk2"/>
              </a:solidFill>
              <a:latin typeface="Source Sans Pro"/>
              <a:ea typeface="Source Sans Pro"/>
              <a:cs typeface="Source Sans Pro"/>
              <a:sym typeface="Source Sans Pro"/>
            </a:endParaRPr>
          </a:p>
        </p:txBody>
      </p:sp>
      <p:sp>
        <p:nvSpPr>
          <p:cNvPr id="13" name="Google Shape;914;p45">
            <a:extLst>
              <a:ext uri="{FF2B5EF4-FFF2-40B4-BE49-F238E27FC236}">
                <a16:creationId xmlns:a16="http://schemas.microsoft.com/office/drawing/2014/main" id="{A5E83E52-C47C-436B-A889-D73F9042A09B}"/>
              </a:ext>
            </a:extLst>
          </p:cNvPr>
          <p:cNvSpPr txBox="1">
            <a:spLocks/>
          </p:cNvSpPr>
          <p:nvPr/>
        </p:nvSpPr>
        <p:spPr>
          <a:xfrm>
            <a:off x="371951" y="2060623"/>
            <a:ext cx="8453071" cy="50893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2000"/>
              <a:buFont typeface="Oswald"/>
              <a:buNone/>
              <a:defRPr sz="2000" b="1" i="0" u="none" strike="noStrike" cap="none">
                <a:solidFill>
                  <a:schemeClr val="accent1"/>
                </a:solidFill>
                <a:latin typeface="Oswald"/>
                <a:ea typeface="Oswald"/>
                <a:cs typeface="Oswald"/>
                <a:sym typeface="Oswald"/>
              </a:defRPr>
            </a:lvl1pPr>
            <a:lvl2pPr marR="0" lvl="1" algn="ctr" rtl="0">
              <a:lnSpc>
                <a:spcPct val="100000"/>
              </a:lnSpc>
              <a:spcBef>
                <a:spcPts val="0"/>
              </a:spcBef>
              <a:spcAft>
                <a:spcPts val="0"/>
              </a:spcAft>
              <a:buClr>
                <a:schemeClr val="accent1"/>
              </a:buClr>
              <a:buSzPts val="2000"/>
              <a:buFont typeface="Oswald"/>
              <a:buNone/>
              <a:defRPr sz="2000" b="1" i="0" u="none" strike="noStrike" cap="none">
                <a:solidFill>
                  <a:schemeClr val="accent1"/>
                </a:solidFill>
                <a:latin typeface="Oswald"/>
                <a:ea typeface="Oswald"/>
                <a:cs typeface="Oswald"/>
                <a:sym typeface="Oswald"/>
              </a:defRPr>
            </a:lvl2pPr>
            <a:lvl3pPr marR="0" lvl="2" algn="ctr" rtl="0">
              <a:lnSpc>
                <a:spcPct val="100000"/>
              </a:lnSpc>
              <a:spcBef>
                <a:spcPts val="0"/>
              </a:spcBef>
              <a:spcAft>
                <a:spcPts val="0"/>
              </a:spcAft>
              <a:buClr>
                <a:schemeClr val="accent1"/>
              </a:buClr>
              <a:buSzPts val="2000"/>
              <a:buFont typeface="Oswald"/>
              <a:buNone/>
              <a:defRPr sz="2000" b="1" i="0" u="none" strike="noStrike" cap="none">
                <a:solidFill>
                  <a:schemeClr val="accent1"/>
                </a:solidFill>
                <a:latin typeface="Oswald"/>
                <a:ea typeface="Oswald"/>
                <a:cs typeface="Oswald"/>
                <a:sym typeface="Oswald"/>
              </a:defRPr>
            </a:lvl3pPr>
            <a:lvl4pPr marR="0" lvl="3" algn="ctr" rtl="0">
              <a:lnSpc>
                <a:spcPct val="100000"/>
              </a:lnSpc>
              <a:spcBef>
                <a:spcPts val="0"/>
              </a:spcBef>
              <a:spcAft>
                <a:spcPts val="0"/>
              </a:spcAft>
              <a:buClr>
                <a:schemeClr val="accent1"/>
              </a:buClr>
              <a:buSzPts val="2000"/>
              <a:buFont typeface="Oswald"/>
              <a:buNone/>
              <a:defRPr sz="2000" b="1" i="0" u="none" strike="noStrike" cap="none">
                <a:solidFill>
                  <a:schemeClr val="accent1"/>
                </a:solidFill>
                <a:latin typeface="Oswald"/>
                <a:ea typeface="Oswald"/>
                <a:cs typeface="Oswald"/>
                <a:sym typeface="Oswald"/>
              </a:defRPr>
            </a:lvl4pPr>
            <a:lvl5pPr marR="0" lvl="4" algn="ctr" rtl="0">
              <a:lnSpc>
                <a:spcPct val="100000"/>
              </a:lnSpc>
              <a:spcBef>
                <a:spcPts val="0"/>
              </a:spcBef>
              <a:spcAft>
                <a:spcPts val="0"/>
              </a:spcAft>
              <a:buClr>
                <a:schemeClr val="accent1"/>
              </a:buClr>
              <a:buSzPts val="2000"/>
              <a:buFont typeface="Oswald"/>
              <a:buNone/>
              <a:defRPr sz="2000" b="1" i="0" u="none" strike="noStrike" cap="none">
                <a:solidFill>
                  <a:schemeClr val="accent1"/>
                </a:solidFill>
                <a:latin typeface="Oswald"/>
                <a:ea typeface="Oswald"/>
                <a:cs typeface="Oswald"/>
                <a:sym typeface="Oswald"/>
              </a:defRPr>
            </a:lvl5pPr>
            <a:lvl6pPr marR="0" lvl="5" algn="ctr" rtl="0">
              <a:lnSpc>
                <a:spcPct val="100000"/>
              </a:lnSpc>
              <a:spcBef>
                <a:spcPts val="0"/>
              </a:spcBef>
              <a:spcAft>
                <a:spcPts val="0"/>
              </a:spcAft>
              <a:buClr>
                <a:schemeClr val="accent1"/>
              </a:buClr>
              <a:buSzPts val="2000"/>
              <a:buFont typeface="Oswald"/>
              <a:buNone/>
              <a:defRPr sz="2000" b="1" i="0" u="none" strike="noStrike" cap="none">
                <a:solidFill>
                  <a:schemeClr val="accent1"/>
                </a:solidFill>
                <a:latin typeface="Oswald"/>
                <a:ea typeface="Oswald"/>
                <a:cs typeface="Oswald"/>
                <a:sym typeface="Oswald"/>
              </a:defRPr>
            </a:lvl6pPr>
            <a:lvl7pPr marR="0" lvl="6" algn="ctr" rtl="0">
              <a:lnSpc>
                <a:spcPct val="100000"/>
              </a:lnSpc>
              <a:spcBef>
                <a:spcPts val="0"/>
              </a:spcBef>
              <a:spcAft>
                <a:spcPts val="0"/>
              </a:spcAft>
              <a:buClr>
                <a:schemeClr val="accent1"/>
              </a:buClr>
              <a:buSzPts val="2000"/>
              <a:buFont typeface="Oswald"/>
              <a:buNone/>
              <a:defRPr sz="2000" b="1" i="0" u="none" strike="noStrike" cap="none">
                <a:solidFill>
                  <a:schemeClr val="accent1"/>
                </a:solidFill>
                <a:latin typeface="Oswald"/>
                <a:ea typeface="Oswald"/>
                <a:cs typeface="Oswald"/>
                <a:sym typeface="Oswald"/>
              </a:defRPr>
            </a:lvl7pPr>
            <a:lvl8pPr marR="0" lvl="7" algn="ctr" rtl="0">
              <a:lnSpc>
                <a:spcPct val="100000"/>
              </a:lnSpc>
              <a:spcBef>
                <a:spcPts val="0"/>
              </a:spcBef>
              <a:spcAft>
                <a:spcPts val="0"/>
              </a:spcAft>
              <a:buClr>
                <a:schemeClr val="accent1"/>
              </a:buClr>
              <a:buSzPts val="2000"/>
              <a:buFont typeface="Oswald"/>
              <a:buNone/>
              <a:defRPr sz="2000" b="1" i="0" u="none" strike="noStrike" cap="none">
                <a:solidFill>
                  <a:schemeClr val="accent1"/>
                </a:solidFill>
                <a:latin typeface="Oswald"/>
                <a:ea typeface="Oswald"/>
                <a:cs typeface="Oswald"/>
                <a:sym typeface="Oswald"/>
              </a:defRPr>
            </a:lvl8pPr>
            <a:lvl9pPr marR="0" lvl="8" algn="ctr" rtl="0">
              <a:lnSpc>
                <a:spcPct val="100000"/>
              </a:lnSpc>
              <a:spcBef>
                <a:spcPts val="0"/>
              </a:spcBef>
              <a:spcAft>
                <a:spcPts val="0"/>
              </a:spcAft>
              <a:buClr>
                <a:schemeClr val="accent1"/>
              </a:buClr>
              <a:buSzPts val="2000"/>
              <a:buFont typeface="Oswald"/>
              <a:buNone/>
              <a:defRPr sz="2000" b="1" i="0" u="none" strike="noStrike" cap="none">
                <a:solidFill>
                  <a:schemeClr val="accent1"/>
                </a:solidFill>
                <a:latin typeface="Oswald"/>
                <a:ea typeface="Oswald"/>
                <a:cs typeface="Oswald"/>
                <a:sym typeface="Oswald"/>
              </a:defRPr>
            </a:lvl9pPr>
          </a:lstStyle>
          <a:p>
            <a:r>
              <a:rPr lang="en-US" dirty="0"/>
              <a:t>T</a:t>
            </a:r>
            <a:r>
              <a:rPr lang="en-IN" dirty="0"/>
              <a:t>EAM MEMBERS</a:t>
            </a:r>
          </a:p>
        </p:txBody>
      </p:sp>
      <p:pic>
        <p:nvPicPr>
          <p:cNvPr id="14" name="Google Shape;916;p45">
            <a:extLst>
              <a:ext uri="{FF2B5EF4-FFF2-40B4-BE49-F238E27FC236}">
                <a16:creationId xmlns:a16="http://schemas.microsoft.com/office/drawing/2014/main" id="{1E98DC20-0B6C-4DA5-96E3-470A690FA2BB}"/>
              </a:ext>
            </a:extLst>
          </p:cNvPr>
          <p:cNvPicPr preferRelativeResize="0"/>
          <p:nvPr/>
        </p:nvPicPr>
        <p:blipFill>
          <a:blip r:embed="rId4"/>
          <a:srcRect t="12187" b="12187"/>
          <a:stretch/>
        </p:blipFill>
        <p:spPr>
          <a:xfrm>
            <a:off x="473179" y="2746031"/>
            <a:ext cx="1018093" cy="964175"/>
          </a:xfrm>
          <a:prstGeom prst="ellipse">
            <a:avLst/>
          </a:prstGeom>
          <a:noFill/>
          <a:ln>
            <a:noFill/>
          </a:ln>
        </p:spPr>
      </p:pic>
      <p:pic>
        <p:nvPicPr>
          <p:cNvPr id="15" name="Google Shape;916;p45">
            <a:extLst>
              <a:ext uri="{FF2B5EF4-FFF2-40B4-BE49-F238E27FC236}">
                <a16:creationId xmlns:a16="http://schemas.microsoft.com/office/drawing/2014/main" id="{F7682876-64C6-433F-B0DD-D414012EDCD3}"/>
              </a:ext>
            </a:extLst>
          </p:cNvPr>
          <p:cNvPicPr preferRelativeResize="0"/>
          <p:nvPr/>
        </p:nvPicPr>
        <p:blipFill>
          <a:blip r:embed="rId5"/>
          <a:srcRect t="14560" b="14560"/>
          <a:stretch/>
        </p:blipFill>
        <p:spPr>
          <a:xfrm>
            <a:off x="2179073" y="2777115"/>
            <a:ext cx="1018093" cy="964175"/>
          </a:xfrm>
          <a:prstGeom prst="ellipse">
            <a:avLst/>
          </a:prstGeom>
          <a:noFill/>
          <a:ln>
            <a:noFill/>
          </a:ln>
        </p:spPr>
      </p:pic>
      <p:pic>
        <p:nvPicPr>
          <p:cNvPr id="16" name="Google Shape;916;p45">
            <a:extLst>
              <a:ext uri="{FF2B5EF4-FFF2-40B4-BE49-F238E27FC236}">
                <a16:creationId xmlns:a16="http://schemas.microsoft.com/office/drawing/2014/main" id="{5AE3F9D4-EF2A-4A74-879F-7198FB26B836}"/>
              </a:ext>
            </a:extLst>
          </p:cNvPr>
          <p:cNvPicPr preferRelativeResize="0"/>
          <p:nvPr/>
        </p:nvPicPr>
        <p:blipFill>
          <a:blip r:embed="rId6"/>
          <a:srcRect t="14633" b="14633"/>
          <a:stretch/>
        </p:blipFill>
        <p:spPr>
          <a:xfrm>
            <a:off x="3905362" y="2746031"/>
            <a:ext cx="1018093" cy="964175"/>
          </a:xfrm>
          <a:prstGeom prst="ellipse">
            <a:avLst/>
          </a:prstGeom>
          <a:noFill/>
          <a:ln>
            <a:noFill/>
          </a:ln>
        </p:spPr>
      </p:pic>
      <p:pic>
        <p:nvPicPr>
          <p:cNvPr id="17" name="Google Shape;916;p45">
            <a:extLst>
              <a:ext uri="{FF2B5EF4-FFF2-40B4-BE49-F238E27FC236}">
                <a16:creationId xmlns:a16="http://schemas.microsoft.com/office/drawing/2014/main" id="{A055D13B-3216-46D8-8D86-119C649DA3F3}"/>
              </a:ext>
            </a:extLst>
          </p:cNvPr>
          <p:cNvPicPr preferRelativeResize="0"/>
          <p:nvPr/>
        </p:nvPicPr>
        <p:blipFill>
          <a:blip r:embed="rId7"/>
          <a:srcRect t="13054" b="13054"/>
          <a:stretch/>
        </p:blipFill>
        <p:spPr>
          <a:xfrm>
            <a:off x="5781993" y="2731951"/>
            <a:ext cx="1018093" cy="964175"/>
          </a:xfrm>
          <a:prstGeom prst="ellipse">
            <a:avLst/>
          </a:prstGeom>
          <a:noFill/>
          <a:ln>
            <a:noFill/>
          </a:ln>
        </p:spPr>
      </p:pic>
      <p:pic>
        <p:nvPicPr>
          <p:cNvPr id="18" name="Google Shape;916;p45">
            <a:extLst>
              <a:ext uri="{FF2B5EF4-FFF2-40B4-BE49-F238E27FC236}">
                <a16:creationId xmlns:a16="http://schemas.microsoft.com/office/drawing/2014/main" id="{F6D43A02-91C5-48D6-8EAE-5296145C0ADB}"/>
              </a:ext>
            </a:extLst>
          </p:cNvPr>
          <p:cNvPicPr preferRelativeResize="0"/>
          <p:nvPr/>
        </p:nvPicPr>
        <p:blipFill>
          <a:blip r:embed="rId6"/>
          <a:srcRect t="14633" b="14633"/>
          <a:stretch/>
        </p:blipFill>
        <p:spPr>
          <a:xfrm>
            <a:off x="7658624" y="2746031"/>
            <a:ext cx="1018093" cy="964175"/>
          </a:xfrm>
          <a:prstGeom prst="ellipse">
            <a:avLst/>
          </a:prstGeom>
          <a:noFill/>
          <a:ln>
            <a:noFill/>
          </a:ln>
        </p:spPr>
      </p:pic>
      <p:sp>
        <p:nvSpPr>
          <p:cNvPr id="19" name="Google Shape;917;p45">
            <a:extLst>
              <a:ext uri="{FF2B5EF4-FFF2-40B4-BE49-F238E27FC236}">
                <a16:creationId xmlns:a16="http://schemas.microsoft.com/office/drawing/2014/main" id="{17E7C772-57E8-4A74-B0DF-AAF010964E4A}"/>
              </a:ext>
            </a:extLst>
          </p:cNvPr>
          <p:cNvSpPr txBox="1"/>
          <p:nvPr/>
        </p:nvSpPr>
        <p:spPr>
          <a:xfrm>
            <a:off x="1883785" y="3860445"/>
            <a:ext cx="1489200" cy="621614"/>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b="1" dirty="0">
                <a:solidFill>
                  <a:schemeClr val="dk1"/>
                </a:solidFill>
                <a:latin typeface="Source Sans Pro"/>
                <a:ea typeface="Source Sans Pro"/>
                <a:cs typeface="Source Sans Pro"/>
                <a:sym typeface="Source Sans Pro"/>
              </a:rPr>
              <a:t>Ashish Arvind Suryawanshi</a:t>
            </a:r>
          </a:p>
          <a:p>
            <a:pPr marL="0" lvl="0" indent="0" algn="ctr" rtl="0">
              <a:spcBef>
                <a:spcPts val="0"/>
              </a:spcBef>
              <a:spcAft>
                <a:spcPts val="0"/>
              </a:spcAft>
              <a:buNone/>
            </a:pPr>
            <a:r>
              <a:rPr lang="en" sz="1200" dirty="0">
                <a:solidFill>
                  <a:schemeClr val="dk1"/>
                </a:solidFill>
                <a:latin typeface="Source Sans Pro"/>
                <a:ea typeface="Source Sans Pro"/>
                <a:cs typeface="Source Sans Pro"/>
                <a:sym typeface="Source Sans Pro"/>
              </a:rPr>
              <a:t>(AM.SC.U3CSC19021)</a:t>
            </a:r>
            <a:br>
              <a:rPr lang="en" dirty="0">
                <a:latin typeface="Source Sans Pro"/>
                <a:ea typeface="Source Sans Pro"/>
                <a:cs typeface="Source Sans Pro"/>
                <a:sym typeface="Source Sans Pro"/>
              </a:rPr>
            </a:br>
            <a:endParaRPr dirty="0">
              <a:latin typeface="Source Sans Pro"/>
              <a:ea typeface="Source Sans Pro"/>
              <a:cs typeface="Source Sans Pro"/>
              <a:sym typeface="Source Sans Pro"/>
            </a:endParaRPr>
          </a:p>
        </p:txBody>
      </p:sp>
      <p:sp>
        <p:nvSpPr>
          <p:cNvPr id="20" name="Google Shape;917;p45">
            <a:extLst>
              <a:ext uri="{FF2B5EF4-FFF2-40B4-BE49-F238E27FC236}">
                <a16:creationId xmlns:a16="http://schemas.microsoft.com/office/drawing/2014/main" id="{D7AEAEA3-EA22-4BA2-B9B7-03B97F71F86C}"/>
              </a:ext>
            </a:extLst>
          </p:cNvPr>
          <p:cNvSpPr txBox="1"/>
          <p:nvPr/>
        </p:nvSpPr>
        <p:spPr>
          <a:xfrm>
            <a:off x="3713985" y="3860805"/>
            <a:ext cx="1489200" cy="508938"/>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b="1" dirty="0">
                <a:solidFill>
                  <a:schemeClr val="dk1"/>
                </a:solidFill>
                <a:latin typeface="Source Sans Pro"/>
                <a:ea typeface="Source Sans Pro"/>
                <a:cs typeface="Source Sans Pro"/>
                <a:sym typeface="Source Sans Pro"/>
              </a:rPr>
              <a:t>Hareendran V</a:t>
            </a:r>
          </a:p>
          <a:p>
            <a:pPr marL="0" lvl="0" indent="0" algn="ctr" rtl="0">
              <a:spcBef>
                <a:spcPts val="0"/>
              </a:spcBef>
              <a:spcAft>
                <a:spcPts val="0"/>
              </a:spcAft>
              <a:buNone/>
            </a:pPr>
            <a:r>
              <a:rPr lang="en" sz="1200" dirty="0">
                <a:solidFill>
                  <a:schemeClr val="dk1"/>
                </a:solidFill>
                <a:latin typeface="Source Sans Pro"/>
                <a:ea typeface="Source Sans Pro"/>
                <a:cs typeface="Source Sans Pro"/>
                <a:sym typeface="Source Sans Pro"/>
              </a:rPr>
              <a:t>(AM</a:t>
            </a:r>
            <a:r>
              <a:rPr lang="en-US" sz="1100" dirty="0">
                <a:latin typeface="Source Sans Pro" panose="020B0503030403020204" pitchFamily="34" charset="0"/>
                <a:ea typeface="Source Sans Pro" panose="020B0503030403020204" pitchFamily="34" charset="0"/>
              </a:rPr>
              <a:t>.AR.U317BCA033</a:t>
            </a:r>
            <a:r>
              <a:rPr lang="en" sz="1200" dirty="0">
                <a:solidFill>
                  <a:schemeClr val="dk1"/>
                </a:solidFill>
                <a:latin typeface="Source Sans Pro"/>
                <a:ea typeface="Source Sans Pro"/>
                <a:cs typeface="Source Sans Pro"/>
                <a:sym typeface="Source Sans Pro"/>
              </a:rPr>
              <a:t>)</a:t>
            </a:r>
            <a:br>
              <a:rPr lang="en" dirty="0">
                <a:latin typeface="Source Sans Pro"/>
                <a:ea typeface="Source Sans Pro"/>
                <a:cs typeface="Source Sans Pro"/>
                <a:sym typeface="Source Sans Pro"/>
              </a:rPr>
            </a:br>
            <a:endParaRPr dirty="0">
              <a:latin typeface="Source Sans Pro"/>
              <a:ea typeface="Source Sans Pro"/>
              <a:cs typeface="Source Sans Pro"/>
              <a:sym typeface="Source Sans Pro"/>
            </a:endParaRPr>
          </a:p>
        </p:txBody>
      </p:sp>
      <p:sp>
        <p:nvSpPr>
          <p:cNvPr id="22" name="Google Shape;917;p45">
            <a:extLst>
              <a:ext uri="{FF2B5EF4-FFF2-40B4-BE49-F238E27FC236}">
                <a16:creationId xmlns:a16="http://schemas.microsoft.com/office/drawing/2014/main" id="{C816D3E8-928F-4B69-86AD-5312A5F94309}"/>
              </a:ext>
            </a:extLst>
          </p:cNvPr>
          <p:cNvSpPr txBox="1"/>
          <p:nvPr/>
        </p:nvSpPr>
        <p:spPr>
          <a:xfrm>
            <a:off x="7423070" y="3858515"/>
            <a:ext cx="1489200" cy="508937"/>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b="1" dirty="0">
                <a:solidFill>
                  <a:schemeClr val="dk1"/>
                </a:solidFill>
                <a:latin typeface="Source Sans Pro"/>
                <a:ea typeface="Source Sans Pro"/>
                <a:cs typeface="Source Sans Pro"/>
                <a:sym typeface="Source Sans Pro"/>
              </a:rPr>
              <a:t>Midhun Manu</a:t>
            </a:r>
            <a:br>
              <a:rPr lang="en" dirty="0">
                <a:latin typeface="Source Sans Pro"/>
                <a:ea typeface="Source Sans Pro"/>
                <a:cs typeface="Source Sans Pro"/>
                <a:sym typeface="Source Sans Pro"/>
              </a:rPr>
            </a:br>
            <a:r>
              <a:rPr lang="en" sz="1100" dirty="0">
                <a:latin typeface="Source Sans Pro"/>
                <a:ea typeface="Source Sans Pro"/>
                <a:cs typeface="Source Sans Pro"/>
                <a:sym typeface="Source Sans Pro"/>
              </a:rPr>
              <a:t>(AM.SC.U3CSC19047)</a:t>
            </a:r>
            <a:endParaRPr dirty="0">
              <a:latin typeface="Source Sans Pro"/>
              <a:ea typeface="Source Sans Pro"/>
              <a:cs typeface="Source Sans Pro"/>
              <a:sym typeface="Source Sans Pro"/>
            </a:endParaRPr>
          </a:p>
        </p:txBody>
      </p:sp>
      <p:sp>
        <p:nvSpPr>
          <p:cNvPr id="23" name="Google Shape;917;p45">
            <a:extLst>
              <a:ext uri="{FF2B5EF4-FFF2-40B4-BE49-F238E27FC236}">
                <a16:creationId xmlns:a16="http://schemas.microsoft.com/office/drawing/2014/main" id="{A9E6F48F-83C8-4CC1-91BB-7BF12BDB6E5B}"/>
              </a:ext>
            </a:extLst>
          </p:cNvPr>
          <p:cNvSpPr txBox="1"/>
          <p:nvPr/>
        </p:nvSpPr>
        <p:spPr>
          <a:xfrm>
            <a:off x="5517105" y="3860445"/>
            <a:ext cx="1595728" cy="453656"/>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b="1" dirty="0">
                <a:solidFill>
                  <a:schemeClr val="dk1"/>
                </a:solidFill>
                <a:latin typeface="Source Sans Pro"/>
                <a:ea typeface="Source Sans Pro"/>
                <a:cs typeface="Source Sans Pro"/>
                <a:sym typeface="Source Sans Pro"/>
              </a:rPr>
              <a:t>Harinandanan N</a:t>
            </a:r>
            <a:br>
              <a:rPr lang="en" dirty="0">
                <a:latin typeface="Source Sans Pro"/>
                <a:ea typeface="Source Sans Pro"/>
                <a:cs typeface="Source Sans Pro"/>
                <a:sym typeface="Source Sans Pro"/>
              </a:rPr>
            </a:br>
            <a:r>
              <a:rPr lang="en" sz="1100" dirty="0">
                <a:latin typeface="Source Sans Pro"/>
                <a:ea typeface="Source Sans Pro"/>
                <a:cs typeface="Source Sans Pro"/>
                <a:sym typeface="Source Sans Pro"/>
              </a:rPr>
              <a:t>(AM.SC.U3CSC19034)</a:t>
            </a:r>
            <a:endParaRPr sz="1100" dirty="0">
              <a:latin typeface="Source Sans Pro"/>
              <a:ea typeface="Source Sans Pro"/>
              <a:cs typeface="Source Sans Pro"/>
              <a:sym typeface="Source Sans Pro"/>
            </a:endParaRPr>
          </a:p>
        </p:txBody>
      </p:sp>
    </p:spTree>
    <p:extLst>
      <p:ext uri="{BB962C8B-B14F-4D97-AF65-F5344CB8AC3E}">
        <p14:creationId xmlns:p14="http://schemas.microsoft.com/office/powerpoint/2010/main" val="37919832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98"/>
        <p:cNvGrpSpPr/>
        <p:nvPr/>
      </p:nvGrpSpPr>
      <p:grpSpPr>
        <a:xfrm>
          <a:off x="0" y="0"/>
          <a:ext cx="0" cy="0"/>
          <a:chOff x="0" y="0"/>
          <a:chExt cx="0" cy="0"/>
        </a:xfrm>
      </p:grpSpPr>
      <p:sp>
        <p:nvSpPr>
          <p:cNvPr id="499" name="Google Shape;499;p18"/>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solidFill>
                  <a:schemeClr val="accent2"/>
                </a:solidFill>
              </a:rPr>
              <a:t>2. CLOSENESS CENTRALITY</a:t>
            </a:r>
            <a:endParaRPr dirty="0">
              <a:solidFill>
                <a:schemeClr val="accent2"/>
              </a:solidFill>
            </a:endParaRPr>
          </a:p>
        </p:txBody>
      </p:sp>
      <p:sp>
        <p:nvSpPr>
          <p:cNvPr id="500" name="Google Shape;500;p18"/>
          <p:cNvSpPr txBox="1">
            <a:spLocks noGrp="1"/>
          </p:cNvSpPr>
          <p:nvPr>
            <p:ph type="body" idx="1"/>
          </p:nvPr>
        </p:nvSpPr>
        <p:spPr>
          <a:xfrm>
            <a:off x="1075850" y="1540174"/>
            <a:ext cx="6996600" cy="2620699"/>
          </a:xfrm>
          <a:prstGeom prst="rect">
            <a:avLst/>
          </a:prstGeom>
        </p:spPr>
        <p:txBody>
          <a:bodyPr spcFirstLastPara="1" wrap="square" lIns="91425" tIns="91425" rIns="91425" bIns="91425" anchor="t" anchorCtr="0">
            <a:noAutofit/>
          </a:bodyPr>
          <a:lstStyle/>
          <a:p>
            <a:r>
              <a:rPr lang="en-US" sz="1400" dirty="0"/>
              <a:t>Closeness Centrality is a way of detecting nodes that are able to spread information efficiently through a subgraph. </a:t>
            </a:r>
          </a:p>
          <a:p>
            <a:r>
              <a:rPr lang="en-US" sz="1400" dirty="0"/>
              <a:t>EXAMPLE : </a:t>
            </a:r>
            <a:r>
              <a:rPr lang="en-US" sz="1400" b="0" i="0" dirty="0">
                <a:effectLst/>
                <a:latin typeface="IBM Plex Sans"/>
              </a:rPr>
              <a:t>Calculating the closeness centrality of nodes in a graph.</a:t>
            </a:r>
          </a:p>
          <a:p>
            <a:pPr>
              <a:buFont typeface="Wingdings" panose="05000000000000000000" pitchFamily="2" charset="2"/>
              <a:buChar char="q"/>
            </a:pPr>
            <a:r>
              <a:rPr lang="en-US" sz="1400" dirty="0">
                <a:latin typeface="IBM Plex Sans"/>
              </a:rPr>
              <a:t>Here, </a:t>
            </a:r>
            <a:r>
              <a:rPr lang="en-US" sz="1400" b="1" dirty="0">
                <a:latin typeface="IBM Plex Sans"/>
              </a:rPr>
              <a:t>Node B </a:t>
            </a:r>
            <a:r>
              <a:rPr lang="en-US" sz="1400" dirty="0">
                <a:latin typeface="IBM Plex Sans"/>
              </a:rPr>
              <a:t>is the Central Node.</a:t>
            </a:r>
            <a:endParaRPr lang="en-US" sz="1400" dirty="0"/>
          </a:p>
          <a:p>
            <a:pPr marL="457200" lvl="0" indent="-355600" algn="l" rtl="0">
              <a:spcBef>
                <a:spcPts val="600"/>
              </a:spcBef>
              <a:spcAft>
                <a:spcPts val="0"/>
              </a:spcAft>
              <a:buSzPts val="2000"/>
              <a:buChar char="◉"/>
            </a:pPr>
            <a:endParaRPr dirty="0"/>
          </a:p>
        </p:txBody>
      </p:sp>
      <p:sp>
        <p:nvSpPr>
          <p:cNvPr id="501" name="Google Shape;501;p18"/>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20</a:t>
            </a:fld>
            <a:endParaRPr/>
          </a:p>
        </p:txBody>
      </p:sp>
      <p:pic>
        <p:nvPicPr>
          <p:cNvPr id="5" name="Picture 4">
            <a:extLst>
              <a:ext uri="{FF2B5EF4-FFF2-40B4-BE49-F238E27FC236}">
                <a16:creationId xmlns:a16="http://schemas.microsoft.com/office/drawing/2014/main" id="{D9442CB0-9774-4223-92BB-6DA5A507ECA9}"/>
              </a:ext>
            </a:extLst>
          </p:cNvPr>
          <p:cNvPicPr>
            <a:picLocks noChangeAspect="1"/>
          </p:cNvPicPr>
          <p:nvPr/>
        </p:nvPicPr>
        <p:blipFill>
          <a:blip r:embed="rId3"/>
          <a:stretch>
            <a:fillRect/>
          </a:stretch>
        </p:blipFill>
        <p:spPr>
          <a:xfrm>
            <a:off x="4546050" y="2551861"/>
            <a:ext cx="4093319" cy="1799261"/>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98"/>
        <p:cNvGrpSpPr/>
        <p:nvPr/>
      </p:nvGrpSpPr>
      <p:grpSpPr>
        <a:xfrm>
          <a:off x="0" y="0"/>
          <a:ext cx="0" cy="0"/>
          <a:chOff x="0" y="0"/>
          <a:chExt cx="0" cy="0"/>
        </a:xfrm>
      </p:grpSpPr>
      <p:sp>
        <p:nvSpPr>
          <p:cNvPr id="499" name="Google Shape;499;p18"/>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solidFill>
                  <a:schemeClr val="accent2"/>
                </a:solidFill>
              </a:rPr>
              <a:t>3. BETWEENESS CENTRALITY</a:t>
            </a:r>
            <a:endParaRPr dirty="0">
              <a:solidFill>
                <a:schemeClr val="accent2"/>
              </a:solidFill>
            </a:endParaRPr>
          </a:p>
        </p:txBody>
      </p:sp>
      <p:sp>
        <p:nvSpPr>
          <p:cNvPr id="500" name="Google Shape;500;p18"/>
          <p:cNvSpPr txBox="1">
            <a:spLocks noGrp="1"/>
          </p:cNvSpPr>
          <p:nvPr>
            <p:ph type="body" idx="1"/>
          </p:nvPr>
        </p:nvSpPr>
        <p:spPr>
          <a:xfrm>
            <a:off x="326042" y="1467022"/>
            <a:ext cx="3868006" cy="1922100"/>
          </a:xfrm>
          <a:prstGeom prst="rect">
            <a:avLst/>
          </a:prstGeom>
        </p:spPr>
        <p:txBody>
          <a:bodyPr spcFirstLastPara="1" wrap="square" lIns="91425" tIns="91425" rIns="91425" bIns="91425" anchor="t" anchorCtr="0">
            <a:noAutofit/>
          </a:bodyPr>
          <a:lstStyle/>
          <a:p>
            <a:r>
              <a:rPr lang="en-US" sz="1400" dirty="0"/>
              <a:t>Betweenness Centrality is a way of detecting the amount of influence a node has over the flow of information or resources in a graph. It is typically used to find nodes that serve as a bridge from one part of a graph to another.</a:t>
            </a:r>
          </a:p>
          <a:p>
            <a:pPr marL="101600" lvl="0" indent="0" algn="l" rtl="0">
              <a:spcBef>
                <a:spcPts val="600"/>
              </a:spcBef>
              <a:spcAft>
                <a:spcPts val="0"/>
              </a:spcAft>
              <a:buSzPts val="2000"/>
              <a:buNone/>
            </a:pPr>
            <a:endParaRPr dirty="0"/>
          </a:p>
        </p:txBody>
      </p:sp>
      <p:sp>
        <p:nvSpPr>
          <p:cNvPr id="501" name="Google Shape;501;p18"/>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21</a:t>
            </a:fld>
            <a:endParaRPr/>
          </a:p>
        </p:txBody>
      </p:sp>
      <p:pic>
        <p:nvPicPr>
          <p:cNvPr id="5" name="Picture 4">
            <a:extLst>
              <a:ext uri="{FF2B5EF4-FFF2-40B4-BE49-F238E27FC236}">
                <a16:creationId xmlns:a16="http://schemas.microsoft.com/office/drawing/2014/main" id="{D8A4940C-C485-48EB-9B79-96CCA713326F}"/>
              </a:ext>
            </a:extLst>
          </p:cNvPr>
          <p:cNvPicPr>
            <a:picLocks noChangeAspect="1"/>
          </p:cNvPicPr>
          <p:nvPr/>
        </p:nvPicPr>
        <p:blipFill>
          <a:blip r:embed="rId3"/>
          <a:stretch>
            <a:fillRect/>
          </a:stretch>
        </p:blipFill>
        <p:spPr>
          <a:xfrm>
            <a:off x="4005072" y="1467022"/>
            <a:ext cx="4872012" cy="279446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98"/>
        <p:cNvGrpSpPr/>
        <p:nvPr/>
      </p:nvGrpSpPr>
      <p:grpSpPr>
        <a:xfrm>
          <a:off x="0" y="0"/>
          <a:ext cx="0" cy="0"/>
          <a:chOff x="0" y="0"/>
          <a:chExt cx="0" cy="0"/>
        </a:xfrm>
      </p:grpSpPr>
      <p:sp>
        <p:nvSpPr>
          <p:cNvPr id="499" name="Google Shape;499;p18"/>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solidFill>
                  <a:schemeClr val="accent2"/>
                </a:solidFill>
              </a:rPr>
              <a:t>4. EIGENVECTOR CENTRALITY</a:t>
            </a:r>
            <a:endParaRPr dirty="0">
              <a:solidFill>
                <a:schemeClr val="accent2"/>
              </a:solidFill>
            </a:endParaRPr>
          </a:p>
        </p:txBody>
      </p:sp>
      <p:sp>
        <p:nvSpPr>
          <p:cNvPr id="500" name="Google Shape;500;p18"/>
          <p:cNvSpPr txBox="1">
            <a:spLocks noGrp="1"/>
          </p:cNvSpPr>
          <p:nvPr>
            <p:ph type="body" idx="1"/>
          </p:nvPr>
        </p:nvSpPr>
        <p:spPr>
          <a:xfrm>
            <a:off x="1075850" y="1540175"/>
            <a:ext cx="6996600" cy="1922100"/>
          </a:xfrm>
          <a:prstGeom prst="rect">
            <a:avLst/>
          </a:prstGeom>
        </p:spPr>
        <p:txBody>
          <a:bodyPr spcFirstLastPara="1" wrap="square" lIns="91425" tIns="91425" rIns="91425" bIns="91425" anchor="t" anchorCtr="0">
            <a:noAutofit/>
          </a:bodyPr>
          <a:lstStyle/>
          <a:p>
            <a:pPr marL="457200" lvl="0" indent="-355600" algn="l" rtl="0">
              <a:spcBef>
                <a:spcPts val="600"/>
              </a:spcBef>
              <a:spcAft>
                <a:spcPts val="0"/>
              </a:spcAft>
              <a:buSzPts val="2000"/>
              <a:buChar char="◉"/>
            </a:pPr>
            <a:r>
              <a:rPr lang="en-US" sz="1600" b="0" i="0" dirty="0">
                <a:solidFill>
                  <a:srgbClr val="212121"/>
                </a:solidFill>
                <a:effectLst/>
                <a:latin typeface="Roboto" panose="02000000000000000000" pitchFamily="2" charset="0"/>
              </a:rPr>
              <a:t>It assigns relative scores to all nodes in the network based on the concept that connections to high-scoring nodes contribute more to the score of the node in question than equal connections to low-scoring nodes.</a:t>
            </a:r>
            <a:endParaRPr sz="1600" dirty="0"/>
          </a:p>
        </p:txBody>
      </p:sp>
      <p:sp>
        <p:nvSpPr>
          <p:cNvPr id="501" name="Google Shape;501;p18"/>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22</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040613E-9C74-4C16-8F70-0E3F70DF99B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23</a:t>
            </a:fld>
            <a:endParaRPr lang="en"/>
          </a:p>
        </p:txBody>
      </p:sp>
      <p:sp>
        <p:nvSpPr>
          <p:cNvPr id="3" name="Google Shape;499;p18">
            <a:extLst>
              <a:ext uri="{FF2B5EF4-FFF2-40B4-BE49-F238E27FC236}">
                <a16:creationId xmlns:a16="http://schemas.microsoft.com/office/drawing/2014/main" id="{4DC93C3C-78F4-4DAC-94B5-0462B878F6BD}"/>
              </a:ext>
            </a:extLst>
          </p:cNvPr>
          <p:cNvSpPr txBox="1">
            <a:spLocks/>
          </p:cNvSpPr>
          <p:nvPr/>
        </p:nvSpPr>
        <p:spPr>
          <a:xfrm>
            <a:off x="977343" y="2752382"/>
            <a:ext cx="2546055" cy="429131"/>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b="1" dirty="0">
                <a:solidFill>
                  <a:schemeClr val="tx1"/>
                </a:solidFill>
              </a:rPr>
              <a:t>Threshold Value = 0.7</a:t>
            </a:r>
          </a:p>
        </p:txBody>
      </p:sp>
      <p:sp>
        <p:nvSpPr>
          <p:cNvPr id="4" name="Google Shape;499;p18">
            <a:extLst>
              <a:ext uri="{FF2B5EF4-FFF2-40B4-BE49-F238E27FC236}">
                <a16:creationId xmlns:a16="http://schemas.microsoft.com/office/drawing/2014/main" id="{870B6E8D-30EC-415E-842F-DE97B20FFDBD}"/>
              </a:ext>
            </a:extLst>
          </p:cNvPr>
          <p:cNvSpPr txBox="1">
            <a:spLocks/>
          </p:cNvSpPr>
          <p:nvPr/>
        </p:nvSpPr>
        <p:spPr>
          <a:xfrm>
            <a:off x="1517806" y="359171"/>
            <a:ext cx="6108388" cy="429131"/>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b="1" dirty="0">
                <a:solidFill>
                  <a:schemeClr val="accent2"/>
                </a:solidFill>
              </a:rPr>
              <a:t>AFTER APPLYING CENTRALITY MEASURES </a:t>
            </a:r>
          </a:p>
        </p:txBody>
      </p:sp>
      <p:sp>
        <p:nvSpPr>
          <p:cNvPr id="5" name="Google Shape;499;p18">
            <a:extLst>
              <a:ext uri="{FF2B5EF4-FFF2-40B4-BE49-F238E27FC236}">
                <a16:creationId xmlns:a16="http://schemas.microsoft.com/office/drawing/2014/main" id="{25037DD3-86C4-4A98-A268-EBB563187D0B}"/>
              </a:ext>
            </a:extLst>
          </p:cNvPr>
          <p:cNvSpPr txBox="1">
            <a:spLocks/>
          </p:cNvSpPr>
          <p:nvPr/>
        </p:nvSpPr>
        <p:spPr>
          <a:xfrm>
            <a:off x="5780135" y="2746390"/>
            <a:ext cx="2546055" cy="429131"/>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b="1" dirty="0">
                <a:solidFill>
                  <a:schemeClr val="tx1"/>
                </a:solidFill>
              </a:rPr>
              <a:t>Threshold Value = 0.8</a:t>
            </a:r>
          </a:p>
        </p:txBody>
      </p:sp>
      <p:sp>
        <p:nvSpPr>
          <p:cNvPr id="8" name="Google Shape;499;p18">
            <a:extLst>
              <a:ext uri="{FF2B5EF4-FFF2-40B4-BE49-F238E27FC236}">
                <a16:creationId xmlns:a16="http://schemas.microsoft.com/office/drawing/2014/main" id="{F741B079-0CEE-40C7-9387-4003AC8F1473}"/>
              </a:ext>
            </a:extLst>
          </p:cNvPr>
          <p:cNvSpPr txBox="1">
            <a:spLocks/>
          </p:cNvSpPr>
          <p:nvPr/>
        </p:nvSpPr>
        <p:spPr>
          <a:xfrm>
            <a:off x="922480" y="1231178"/>
            <a:ext cx="2546055" cy="429131"/>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b="1" dirty="0">
                <a:solidFill>
                  <a:schemeClr val="tx1"/>
                </a:solidFill>
              </a:rPr>
              <a:t>Threshold Value = 0.6</a:t>
            </a:r>
          </a:p>
        </p:txBody>
      </p:sp>
      <p:sp>
        <p:nvSpPr>
          <p:cNvPr id="10" name="Google Shape;499;p18">
            <a:extLst>
              <a:ext uri="{FF2B5EF4-FFF2-40B4-BE49-F238E27FC236}">
                <a16:creationId xmlns:a16="http://schemas.microsoft.com/office/drawing/2014/main" id="{C1EDFE23-F3EB-48DE-8A5A-E8C2F9C324BC}"/>
              </a:ext>
            </a:extLst>
          </p:cNvPr>
          <p:cNvSpPr txBox="1">
            <a:spLocks/>
          </p:cNvSpPr>
          <p:nvPr/>
        </p:nvSpPr>
        <p:spPr>
          <a:xfrm>
            <a:off x="5780135" y="831232"/>
            <a:ext cx="2546055" cy="429131"/>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b="1" dirty="0" err="1">
                <a:solidFill>
                  <a:schemeClr val="accent1">
                    <a:lumMod val="60000"/>
                    <a:lumOff val="40000"/>
                  </a:schemeClr>
                </a:solidFill>
              </a:rPr>
              <a:t>Apriori</a:t>
            </a:r>
            <a:r>
              <a:rPr lang="en-US" b="1" dirty="0">
                <a:solidFill>
                  <a:schemeClr val="accent1">
                    <a:lumMod val="60000"/>
                    <a:lumOff val="40000"/>
                  </a:schemeClr>
                </a:solidFill>
              </a:rPr>
              <a:t> Network :</a:t>
            </a:r>
          </a:p>
        </p:txBody>
      </p:sp>
      <p:pic>
        <p:nvPicPr>
          <p:cNvPr id="11" name="Picture 10">
            <a:extLst>
              <a:ext uri="{FF2B5EF4-FFF2-40B4-BE49-F238E27FC236}">
                <a16:creationId xmlns:a16="http://schemas.microsoft.com/office/drawing/2014/main" id="{F31B9528-AC0C-4F1A-8AF7-A8813F01F62D}"/>
              </a:ext>
            </a:extLst>
          </p:cNvPr>
          <p:cNvPicPr>
            <a:picLocks noChangeAspect="1"/>
          </p:cNvPicPr>
          <p:nvPr/>
        </p:nvPicPr>
        <p:blipFill>
          <a:blip r:embed="rId2"/>
          <a:stretch>
            <a:fillRect/>
          </a:stretch>
        </p:blipFill>
        <p:spPr>
          <a:xfrm>
            <a:off x="762000" y="1598144"/>
            <a:ext cx="3291840" cy="1160229"/>
          </a:xfrm>
          <a:prstGeom prst="rect">
            <a:avLst/>
          </a:prstGeom>
        </p:spPr>
      </p:pic>
      <p:pic>
        <p:nvPicPr>
          <p:cNvPr id="13" name="Picture 12">
            <a:extLst>
              <a:ext uri="{FF2B5EF4-FFF2-40B4-BE49-F238E27FC236}">
                <a16:creationId xmlns:a16="http://schemas.microsoft.com/office/drawing/2014/main" id="{ABDC12A5-1190-4BC9-9893-EDE8D8149556}"/>
              </a:ext>
            </a:extLst>
          </p:cNvPr>
          <p:cNvPicPr>
            <a:picLocks noChangeAspect="1"/>
          </p:cNvPicPr>
          <p:nvPr/>
        </p:nvPicPr>
        <p:blipFill>
          <a:blip r:embed="rId3"/>
          <a:stretch>
            <a:fillRect/>
          </a:stretch>
        </p:blipFill>
        <p:spPr>
          <a:xfrm>
            <a:off x="816199" y="3175521"/>
            <a:ext cx="3237641" cy="1257168"/>
          </a:xfrm>
          <a:prstGeom prst="rect">
            <a:avLst/>
          </a:prstGeom>
        </p:spPr>
      </p:pic>
      <p:sp>
        <p:nvSpPr>
          <p:cNvPr id="14" name="Google Shape;499;p18">
            <a:extLst>
              <a:ext uri="{FF2B5EF4-FFF2-40B4-BE49-F238E27FC236}">
                <a16:creationId xmlns:a16="http://schemas.microsoft.com/office/drawing/2014/main" id="{4A3F638B-5006-4314-9E4F-93B690D1341B}"/>
              </a:ext>
            </a:extLst>
          </p:cNvPr>
          <p:cNvSpPr txBox="1">
            <a:spLocks/>
          </p:cNvSpPr>
          <p:nvPr/>
        </p:nvSpPr>
        <p:spPr>
          <a:xfrm>
            <a:off x="977343" y="837542"/>
            <a:ext cx="2546055" cy="429131"/>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b="1" dirty="0">
                <a:solidFill>
                  <a:schemeClr val="accent1">
                    <a:lumMod val="60000"/>
                    <a:lumOff val="40000"/>
                  </a:schemeClr>
                </a:solidFill>
              </a:rPr>
              <a:t>Correlated Network :</a:t>
            </a:r>
          </a:p>
        </p:txBody>
      </p:sp>
      <p:sp>
        <p:nvSpPr>
          <p:cNvPr id="15" name="Google Shape;499;p18">
            <a:extLst>
              <a:ext uri="{FF2B5EF4-FFF2-40B4-BE49-F238E27FC236}">
                <a16:creationId xmlns:a16="http://schemas.microsoft.com/office/drawing/2014/main" id="{2C14FEFF-9FF9-490A-ABA1-B071909C1A2B}"/>
              </a:ext>
            </a:extLst>
          </p:cNvPr>
          <p:cNvSpPr txBox="1">
            <a:spLocks/>
          </p:cNvSpPr>
          <p:nvPr/>
        </p:nvSpPr>
        <p:spPr>
          <a:xfrm>
            <a:off x="5725272" y="1231177"/>
            <a:ext cx="2546055" cy="429131"/>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b="1" dirty="0">
                <a:solidFill>
                  <a:schemeClr val="tx1"/>
                </a:solidFill>
              </a:rPr>
              <a:t>Threshold Value = 0.6</a:t>
            </a:r>
          </a:p>
        </p:txBody>
      </p:sp>
      <p:pic>
        <p:nvPicPr>
          <p:cNvPr id="17" name="Picture 16">
            <a:extLst>
              <a:ext uri="{FF2B5EF4-FFF2-40B4-BE49-F238E27FC236}">
                <a16:creationId xmlns:a16="http://schemas.microsoft.com/office/drawing/2014/main" id="{E37CAD41-0F79-4C8F-BC75-4459FB100E64}"/>
              </a:ext>
            </a:extLst>
          </p:cNvPr>
          <p:cNvPicPr>
            <a:picLocks noChangeAspect="1"/>
          </p:cNvPicPr>
          <p:nvPr/>
        </p:nvPicPr>
        <p:blipFill>
          <a:blip r:embed="rId4"/>
          <a:stretch>
            <a:fillRect/>
          </a:stretch>
        </p:blipFill>
        <p:spPr>
          <a:xfrm>
            <a:off x="5153240" y="1598144"/>
            <a:ext cx="3415638" cy="1160229"/>
          </a:xfrm>
          <a:prstGeom prst="rect">
            <a:avLst/>
          </a:prstGeom>
        </p:spPr>
      </p:pic>
      <p:pic>
        <p:nvPicPr>
          <p:cNvPr id="19" name="Picture 18">
            <a:extLst>
              <a:ext uri="{FF2B5EF4-FFF2-40B4-BE49-F238E27FC236}">
                <a16:creationId xmlns:a16="http://schemas.microsoft.com/office/drawing/2014/main" id="{534BB9C2-0EF7-4F4B-BCB0-4CAB15CAAE6A}"/>
              </a:ext>
            </a:extLst>
          </p:cNvPr>
          <p:cNvPicPr>
            <a:picLocks noChangeAspect="1"/>
          </p:cNvPicPr>
          <p:nvPr/>
        </p:nvPicPr>
        <p:blipFill>
          <a:blip r:embed="rId5"/>
          <a:stretch>
            <a:fillRect/>
          </a:stretch>
        </p:blipFill>
        <p:spPr>
          <a:xfrm>
            <a:off x="5153239" y="3125426"/>
            <a:ext cx="3415638" cy="1338325"/>
          </a:xfrm>
          <a:prstGeom prst="rect">
            <a:avLst/>
          </a:prstGeom>
        </p:spPr>
      </p:pic>
    </p:spTree>
    <p:extLst>
      <p:ext uri="{BB962C8B-B14F-4D97-AF65-F5344CB8AC3E}">
        <p14:creationId xmlns:p14="http://schemas.microsoft.com/office/powerpoint/2010/main" val="34623326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98"/>
        <p:cNvGrpSpPr/>
        <p:nvPr/>
      </p:nvGrpSpPr>
      <p:grpSpPr>
        <a:xfrm>
          <a:off x="0" y="0"/>
          <a:ext cx="0" cy="0"/>
          <a:chOff x="0" y="0"/>
          <a:chExt cx="0" cy="0"/>
        </a:xfrm>
      </p:grpSpPr>
      <p:sp>
        <p:nvSpPr>
          <p:cNvPr id="499" name="Google Shape;499;p18"/>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STOCK </a:t>
            </a:r>
            <a:r>
              <a:rPr lang="en" dirty="0">
                <a:solidFill>
                  <a:schemeClr val="accent2"/>
                </a:solidFill>
              </a:rPr>
              <a:t>PREDICTION</a:t>
            </a:r>
            <a:endParaRPr dirty="0">
              <a:solidFill>
                <a:schemeClr val="accent2"/>
              </a:solidFill>
            </a:endParaRPr>
          </a:p>
        </p:txBody>
      </p:sp>
      <p:sp>
        <p:nvSpPr>
          <p:cNvPr id="500" name="Google Shape;500;p18"/>
          <p:cNvSpPr txBox="1">
            <a:spLocks noGrp="1"/>
          </p:cNvSpPr>
          <p:nvPr>
            <p:ph type="body" idx="1"/>
          </p:nvPr>
        </p:nvSpPr>
        <p:spPr>
          <a:xfrm>
            <a:off x="1075850" y="1540175"/>
            <a:ext cx="6996600" cy="2634586"/>
          </a:xfrm>
          <a:prstGeom prst="rect">
            <a:avLst/>
          </a:prstGeom>
        </p:spPr>
        <p:txBody>
          <a:bodyPr spcFirstLastPara="1" wrap="square" lIns="91425" tIns="91425" rIns="91425" bIns="91425" anchor="t" anchorCtr="0">
            <a:noAutofit/>
          </a:bodyPr>
          <a:lstStyle/>
          <a:p>
            <a:pPr marL="457200" lvl="0" indent="-355600" algn="l" rtl="0">
              <a:spcBef>
                <a:spcPts val="0"/>
              </a:spcBef>
              <a:spcAft>
                <a:spcPts val="0"/>
              </a:spcAft>
              <a:buSzPts val="2000"/>
              <a:buChar char="◉"/>
            </a:pPr>
            <a:r>
              <a:rPr lang="en-US" dirty="0"/>
              <a:t>Stock Prediction is done using LSTM(Long Short-Term Memory).</a:t>
            </a:r>
          </a:p>
          <a:p>
            <a:pPr marL="101600" lvl="0" indent="0" algn="l" rtl="0">
              <a:spcBef>
                <a:spcPts val="0"/>
              </a:spcBef>
              <a:spcAft>
                <a:spcPts val="0"/>
              </a:spcAft>
              <a:buSzPts val="2000"/>
              <a:buNone/>
            </a:pPr>
            <a:endParaRPr lang="en-US" dirty="0"/>
          </a:p>
          <a:p>
            <a:pPr>
              <a:spcBef>
                <a:spcPts val="0"/>
              </a:spcBef>
            </a:pPr>
            <a:r>
              <a:rPr lang="en-US" b="1" u="sng" dirty="0">
                <a:solidFill>
                  <a:schemeClr val="tx2">
                    <a:lumMod val="50000"/>
                  </a:schemeClr>
                </a:solidFill>
                <a:latin typeface="Roboto" panose="02000000000000000000" pitchFamily="2" charset="0"/>
              </a:rPr>
              <a:t>RNN(Recurrent Neural Network)</a:t>
            </a:r>
          </a:p>
          <a:p>
            <a:pPr marL="101600" indent="0">
              <a:spcBef>
                <a:spcPts val="0"/>
              </a:spcBef>
              <a:buNone/>
            </a:pPr>
            <a:r>
              <a:rPr lang="en-US" b="0" i="0" dirty="0">
                <a:solidFill>
                  <a:schemeClr val="tx1"/>
                </a:solidFill>
                <a:effectLst/>
                <a:latin typeface="Source Sans Pro" panose="020B0503030403020204" pitchFamily="34" charset="0"/>
                <a:ea typeface="Source Sans Pro" panose="020B0503030403020204" pitchFamily="34" charset="0"/>
              </a:rPr>
              <a:t>RNN works on the principle of saving the output of a particular layer and feeding this back to the input in order to predict the output of the layer.</a:t>
            </a:r>
            <a:endParaRPr lang="en-US" b="1" u="sng" dirty="0">
              <a:solidFill>
                <a:schemeClr val="tx1"/>
              </a:solidFill>
              <a:latin typeface="Source Sans Pro" panose="020B0503030403020204" pitchFamily="34" charset="0"/>
              <a:ea typeface="Source Sans Pro" panose="020B0503030403020204" pitchFamily="34" charset="0"/>
            </a:endParaRPr>
          </a:p>
          <a:p>
            <a:pPr marL="101600" indent="0">
              <a:spcBef>
                <a:spcPts val="0"/>
              </a:spcBef>
              <a:buNone/>
            </a:pPr>
            <a:r>
              <a:rPr lang="en-US" b="0" i="0" dirty="0">
                <a:solidFill>
                  <a:srgbClr val="272C37"/>
                </a:solidFill>
                <a:effectLst/>
                <a:latin typeface="Roboto" panose="02000000000000000000" pitchFamily="2" charset="0"/>
              </a:rPr>
              <a:t>              </a:t>
            </a:r>
            <a:endParaRPr lang="en-IN" b="0" i="0" dirty="0">
              <a:solidFill>
                <a:srgbClr val="272C37"/>
              </a:solidFill>
              <a:effectLst/>
              <a:latin typeface="Roboto" panose="02000000000000000000" pitchFamily="2" charset="0"/>
            </a:endParaRPr>
          </a:p>
          <a:p>
            <a:pPr marL="457200" lvl="0" indent="-355600" algn="l" rtl="0">
              <a:spcBef>
                <a:spcPts val="0"/>
              </a:spcBef>
              <a:spcAft>
                <a:spcPts val="0"/>
              </a:spcAft>
              <a:buSzPts val="2000"/>
              <a:buChar char="◉"/>
            </a:pPr>
            <a:endParaRPr dirty="0"/>
          </a:p>
        </p:txBody>
      </p:sp>
      <p:sp>
        <p:nvSpPr>
          <p:cNvPr id="501" name="Google Shape;501;p18"/>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24</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98"/>
        <p:cNvGrpSpPr/>
        <p:nvPr/>
      </p:nvGrpSpPr>
      <p:grpSpPr>
        <a:xfrm>
          <a:off x="0" y="0"/>
          <a:ext cx="0" cy="0"/>
          <a:chOff x="0" y="0"/>
          <a:chExt cx="0" cy="0"/>
        </a:xfrm>
      </p:grpSpPr>
      <p:sp>
        <p:nvSpPr>
          <p:cNvPr id="499" name="Google Shape;499;p18"/>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LSTM </a:t>
            </a:r>
            <a:r>
              <a:rPr lang="en" dirty="0">
                <a:solidFill>
                  <a:schemeClr val="accent2"/>
                </a:solidFill>
              </a:rPr>
              <a:t>(LONG SHORT-TERM MEMORY)</a:t>
            </a:r>
            <a:endParaRPr dirty="0">
              <a:solidFill>
                <a:schemeClr val="accent2"/>
              </a:solidFill>
            </a:endParaRPr>
          </a:p>
        </p:txBody>
      </p:sp>
      <p:sp>
        <p:nvSpPr>
          <p:cNvPr id="500" name="Google Shape;500;p18"/>
          <p:cNvSpPr txBox="1">
            <a:spLocks noGrp="1"/>
          </p:cNvSpPr>
          <p:nvPr>
            <p:ph type="body" idx="1"/>
          </p:nvPr>
        </p:nvSpPr>
        <p:spPr>
          <a:xfrm>
            <a:off x="1075849" y="1540174"/>
            <a:ext cx="7480925" cy="2754507"/>
          </a:xfrm>
          <a:prstGeom prst="rect">
            <a:avLst/>
          </a:prstGeom>
        </p:spPr>
        <p:txBody>
          <a:bodyPr spcFirstLastPara="1" wrap="square" lIns="91425" tIns="91425" rIns="91425" bIns="91425" anchor="t" anchorCtr="0">
            <a:noAutofit/>
          </a:bodyPr>
          <a:lstStyle/>
          <a:p>
            <a:pPr marL="457200" lvl="0" indent="-355600" algn="l" rtl="0">
              <a:spcBef>
                <a:spcPts val="0"/>
              </a:spcBef>
              <a:spcAft>
                <a:spcPts val="0"/>
              </a:spcAft>
              <a:buSzPts val="2000"/>
              <a:buChar char="◉"/>
            </a:pPr>
            <a:r>
              <a:rPr lang="en-US" b="0" i="0" dirty="0">
                <a:solidFill>
                  <a:srgbClr val="51565E"/>
                </a:solidFill>
                <a:effectLst/>
                <a:latin typeface="Roboto" panose="02000000000000000000" pitchFamily="2" charset="0"/>
              </a:rPr>
              <a:t>LSTMs are a special kind of RNN — capable of learning long-term dependencies by remembering information for long periods is the default behavior.</a:t>
            </a:r>
          </a:p>
          <a:p>
            <a:pPr>
              <a:spcBef>
                <a:spcPts val="0"/>
              </a:spcBef>
            </a:pPr>
            <a:r>
              <a:rPr lang="en-US" b="1" i="0" u="sng" dirty="0">
                <a:solidFill>
                  <a:schemeClr val="tx2">
                    <a:lumMod val="50000"/>
                  </a:schemeClr>
                </a:solidFill>
                <a:effectLst/>
                <a:latin typeface="Roboto" panose="02000000000000000000" pitchFamily="2" charset="0"/>
              </a:rPr>
              <a:t>Workings of LSTMs in RNN</a:t>
            </a:r>
          </a:p>
          <a:p>
            <a:pPr marL="101600" indent="0">
              <a:spcBef>
                <a:spcPts val="0"/>
              </a:spcBef>
              <a:buNone/>
            </a:pPr>
            <a:r>
              <a:rPr lang="en-US" i="0" dirty="0">
                <a:solidFill>
                  <a:srgbClr val="272C37"/>
                </a:solidFill>
                <a:effectLst/>
                <a:latin typeface="Roboto" panose="02000000000000000000" pitchFamily="2" charset="0"/>
              </a:rPr>
              <a:t>1. </a:t>
            </a:r>
            <a:r>
              <a:rPr lang="en-US" b="0" i="0" dirty="0">
                <a:solidFill>
                  <a:srgbClr val="272C37"/>
                </a:solidFill>
                <a:effectLst/>
                <a:latin typeface="Roboto" panose="02000000000000000000" pitchFamily="2" charset="0"/>
              </a:rPr>
              <a:t>Decide How Much Past Data It Should Remember</a:t>
            </a:r>
          </a:p>
          <a:p>
            <a:pPr marL="101600" indent="0">
              <a:spcBef>
                <a:spcPts val="0"/>
              </a:spcBef>
              <a:buNone/>
            </a:pPr>
            <a:r>
              <a:rPr lang="en-US" i="0" dirty="0">
                <a:solidFill>
                  <a:srgbClr val="272C37"/>
                </a:solidFill>
                <a:effectLst/>
                <a:latin typeface="Roboto" panose="02000000000000000000" pitchFamily="2" charset="0"/>
              </a:rPr>
              <a:t>2. </a:t>
            </a:r>
            <a:r>
              <a:rPr lang="en-US" b="0" i="0" dirty="0">
                <a:solidFill>
                  <a:srgbClr val="272C37"/>
                </a:solidFill>
                <a:effectLst/>
                <a:latin typeface="Roboto" panose="02000000000000000000" pitchFamily="2" charset="0"/>
              </a:rPr>
              <a:t>Decide How Much This Unit Adds to the Current State </a:t>
            </a:r>
          </a:p>
          <a:p>
            <a:pPr marL="101600" indent="0">
              <a:spcBef>
                <a:spcPts val="0"/>
              </a:spcBef>
              <a:buNone/>
            </a:pPr>
            <a:r>
              <a:rPr lang="en-US" i="0" dirty="0">
                <a:solidFill>
                  <a:srgbClr val="272C37"/>
                </a:solidFill>
                <a:effectLst/>
                <a:latin typeface="Roboto" panose="02000000000000000000" pitchFamily="2" charset="0"/>
              </a:rPr>
              <a:t>3. </a:t>
            </a:r>
            <a:r>
              <a:rPr lang="en-US" b="0" i="0" dirty="0">
                <a:solidFill>
                  <a:srgbClr val="272C37"/>
                </a:solidFill>
                <a:effectLst/>
                <a:latin typeface="Roboto" panose="02000000000000000000" pitchFamily="2" charset="0"/>
              </a:rPr>
              <a:t>Decide What Part of the Current Cell State Makes It to the Output</a:t>
            </a:r>
          </a:p>
          <a:p>
            <a:pPr marL="101600" indent="0">
              <a:spcBef>
                <a:spcPts val="0"/>
              </a:spcBef>
              <a:buNone/>
            </a:pPr>
            <a:endParaRPr lang="en-US" i="0" dirty="0">
              <a:solidFill>
                <a:srgbClr val="272C37"/>
              </a:solidFill>
              <a:effectLst/>
              <a:latin typeface="Roboto" panose="02000000000000000000" pitchFamily="2" charset="0"/>
            </a:endParaRPr>
          </a:p>
          <a:p>
            <a:pPr marL="457200" lvl="0" indent="-355600" algn="l" rtl="0">
              <a:spcBef>
                <a:spcPts val="0"/>
              </a:spcBef>
              <a:spcAft>
                <a:spcPts val="0"/>
              </a:spcAft>
              <a:buSzPts val="2000"/>
              <a:buChar char="◉"/>
            </a:pPr>
            <a:endParaRPr dirty="0"/>
          </a:p>
        </p:txBody>
      </p:sp>
      <p:sp>
        <p:nvSpPr>
          <p:cNvPr id="501" name="Google Shape;501;p18"/>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25</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98"/>
        <p:cNvGrpSpPr/>
        <p:nvPr/>
      </p:nvGrpSpPr>
      <p:grpSpPr>
        <a:xfrm>
          <a:off x="0" y="0"/>
          <a:ext cx="0" cy="0"/>
          <a:chOff x="0" y="0"/>
          <a:chExt cx="0" cy="0"/>
        </a:xfrm>
      </p:grpSpPr>
      <p:sp>
        <p:nvSpPr>
          <p:cNvPr id="499" name="Google Shape;499;p18"/>
          <p:cNvSpPr txBox="1">
            <a:spLocks noGrp="1"/>
          </p:cNvSpPr>
          <p:nvPr>
            <p:ph type="title"/>
          </p:nvPr>
        </p:nvSpPr>
        <p:spPr>
          <a:xfrm>
            <a:off x="957809" y="86984"/>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solidFill>
                  <a:schemeClr val="accent2"/>
                </a:solidFill>
              </a:rPr>
              <a:t>STEPS IN LSTM</a:t>
            </a:r>
            <a:endParaRPr dirty="0">
              <a:solidFill>
                <a:schemeClr val="accent2"/>
              </a:solidFill>
            </a:endParaRPr>
          </a:p>
        </p:txBody>
      </p:sp>
      <p:sp>
        <p:nvSpPr>
          <p:cNvPr id="500" name="Google Shape;500;p18"/>
          <p:cNvSpPr txBox="1">
            <a:spLocks noGrp="1"/>
          </p:cNvSpPr>
          <p:nvPr>
            <p:ph type="body" idx="1"/>
          </p:nvPr>
        </p:nvSpPr>
        <p:spPr>
          <a:xfrm>
            <a:off x="791036" y="865616"/>
            <a:ext cx="6996600" cy="3331629"/>
          </a:xfrm>
          <a:prstGeom prst="rect">
            <a:avLst/>
          </a:prstGeom>
        </p:spPr>
        <p:txBody>
          <a:bodyPr spcFirstLastPara="1" wrap="square" lIns="91425" tIns="91425" rIns="91425" bIns="91425" anchor="t" anchorCtr="0">
            <a:noAutofit/>
          </a:bodyPr>
          <a:lstStyle/>
          <a:p>
            <a:pPr marL="457200" lvl="0" indent="-355600" algn="l" rtl="0">
              <a:spcBef>
                <a:spcPts val="600"/>
              </a:spcBef>
              <a:spcAft>
                <a:spcPts val="0"/>
              </a:spcAft>
              <a:buSzPts val="2000"/>
              <a:buChar char="◉"/>
            </a:pPr>
            <a:r>
              <a:rPr lang="en-US" sz="1200" b="1" dirty="0"/>
              <a:t>STEP 1 : </a:t>
            </a:r>
            <a:r>
              <a:rPr lang="en-US" sz="1200" dirty="0"/>
              <a:t>import the libraries.</a:t>
            </a:r>
          </a:p>
          <a:p>
            <a:pPr marL="457200" lvl="0" indent="-355600" algn="l" rtl="0">
              <a:spcBef>
                <a:spcPts val="600"/>
              </a:spcBef>
              <a:spcAft>
                <a:spcPts val="0"/>
              </a:spcAft>
              <a:buSzPts val="2000"/>
              <a:buChar char="◉"/>
            </a:pPr>
            <a:r>
              <a:rPr lang="en-US" sz="1200" b="1" dirty="0"/>
              <a:t>STEP 2 : </a:t>
            </a:r>
            <a:r>
              <a:rPr lang="en-US" sz="1200" dirty="0"/>
              <a:t>import the dataset.</a:t>
            </a:r>
          </a:p>
          <a:p>
            <a:pPr marL="457200" lvl="0" indent="-355600" algn="l" rtl="0">
              <a:spcBef>
                <a:spcPts val="600"/>
              </a:spcBef>
              <a:spcAft>
                <a:spcPts val="0"/>
              </a:spcAft>
              <a:buSzPts val="2000"/>
              <a:buChar char="◉"/>
            </a:pPr>
            <a:r>
              <a:rPr lang="en-US" sz="1200" b="1" dirty="0"/>
              <a:t>STEP 3 : </a:t>
            </a:r>
            <a:r>
              <a:rPr lang="en-US" sz="1200" dirty="0"/>
              <a:t>Visualize the Data</a:t>
            </a:r>
          </a:p>
          <a:p>
            <a:pPr marL="457200" lvl="0" indent="-355600" algn="l" rtl="0">
              <a:spcBef>
                <a:spcPts val="600"/>
              </a:spcBef>
              <a:spcAft>
                <a:spcPts val="0"/>
              </a:spcAft>
              <a:buSzPts val="2000"/>
              <a:buChar char="◉"/>
            </a:pPr>
            <a:r>
              <a:rPr lang="en-US" sz="1200" b="1" dirty="0"/>
              <a:t>STEP 4 : </a:t>
            </a:r>
            <a:r>
              <a:rPr lang="en-US" sz="1200" dirty="0"/>
              <a:t>Drop Extra Columns</a:t>
            </a:r>
          </a:p>
          <a:p>
            <a:pPr marL="457200" lvl="0" indent="-355600" algn="l" rtl="0">
              <a:spcBef>
                <a:spcPts val="600"/>
              </a:spcBef>
              <a:spcAft>
                <a:spcPts val="0"/>
              </a:spcAft>
              <a:buSzPts val="2000"/>
              <a:buChar char="◉"/>
            </a:pPr>
            <a:r>
              <a:rPr lang="en-US" sz="1200" b="1" dirty="0"/>
              <a:t>STEP 5 : </a:t>
            </a:r>
            <a:r>
              <a:rPr lang="en-US" sz="1200" dirty="0"/>
              <a:t>Separate into Training and Testing Dataset.</a:t>
            </a:r>
          </a:p>
          <a:p>
            <a:pPr marL="457200" lvl="0" indent="-355600" algn="l" rtl="0">
              <a:spcBef>
                <a:spcPts val="600"/>
              </a:spcBef>
              <a:spcAft>
                <a:spcPts val="0"/>
              </a:spcAft>
              <a:buSzPts val="2000"/>
              <a:buChar char="◉"/>
            </a:pPr>
            <a:r>
              <a:rPr lang="en-US" sz="1200" b="1" dirty="0"/>
              <a:t>STEP 6 : </a:t>
            </a:r>
            <a:r>
              <a:rPr lang="en-US" sz="1200" dirty="0"/>
              <a:t>Scale the data.</a:t>
            </a:r>
          </a:p>
          <a:p>
            <a:r>
              <a:rPr lang="en-US" sz="1200" b="1" dirty="0"/>
              <a:t>STEP 7 : </a:t>
            </a:r>
            <a:r>
              <a:rPr lang="en-US" sz="1200" dirty="0"/>
              <a:t>Separate into </a:t>
            </a:r>
            <a:r>
              <a:rPr lang="en-US" sz="1200" dirty="0" err="1"/>
              <a:t>X_train</a:t>
            </a:r>
            <a:r>
              <a:rPr lang="en-US" sz="1200" dirty="0"/>
              <a:t> and </a:t>
            </a:r>
            <a:r>
              <a:rPr lang="en-US" sz="1200" dirty="0" err="1"/>
              <a:t>Y_train</a:t>
            </a:r>
            <a:endParaRPr lang="en-US" sz="1200" dirty="0"/>
          </a:p>
          <a:p>
            <a:r>
              <a:rPr lang="en-US" sz="1200" b="1" dirty="0"/>
              <a:t>STEP 8 : </a:t>
            </a:r>
            <a:r>
              <a:rPr lang="en-US" sz="1200" dirty="0"/>
              <a:t>Build the LSTM Model.</a:t>
            </a:r>
          </a:p>
          <a:p>
            <a:r>
              <a:rPr lang="en-US" sz="1200" b="1" dirty="0"/>
              <a:t>STEP 9 : </a:t>
            </a:r>
            <a:r>
              <a:rPr lang="en-US" sz="1200" dirty="0"/>
              <a:t>Compile the Model.</a:t>
            </a:r>
          </a:p>
          <a:p>
            <a:r>
              <a:rPr lang="en-US" sz="1200" b="1" dirty="0"/>
              <a:t>STEP 10 : </a:t>
            </a:r>
            <a:r>
              <a:rPr lang="en-US" sz="1200" dirty="0"/>
              <a:t>Fit the Model.</a:t>
            </a:r>
          </a:p>
          <a:p>
            <a:r>
              <a:rPr lang="en-US" sz="1200" b="1" dirty="0"/>
              <a:t>STEP 11 : </a:t>
            </a:r>
            <a:r>
              <a:rPr lang="en-US" sz="1200" dirty="0"/>
              <a:t>Predict the Testing Data</a:t>
            </a:r>
          </a:p>
          <a:p>
            <a:r>
              <a:rPr lang="en-US" sz="1200" b="1" dirty="0"/>
              <a:t>STEP 12 : </a:t>
            </a:r>
            <a:r>
              <a:rPr lang="en-US" sz="1200" dirty="0"/>
              <a:t>Plot the Result</a:t>
            </a:r>
            <a:endParaRPr sz="1200" dirty="0"/>
          </a:p>
        </p:txBody>
      </p:sp>
      <p:sp>
        <p:nvSpPr>
          <p:cNvPr id="501" name="Google Shape;501;p18"/>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26</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996E6A-0A78-4F81-8568-8A2451F33044}"/>
              </a:ext>
            </a:extLst>
          </p:cNvPr>
          <p:cNvSpPr>
            <a:spLocks noGrp="1"/>
          </p:cNvSpPr>
          <p:nvPr>
            <p:ph type="title"/>
          </p:nvPr>
        </p:nvSpPr>
        <p:spPr>
          <a:xfrm>
            <a:off x="1145186" y="-44006"/>
            <a:ext cx="6996600" cy="715800"/>
          </a:xfrm>
        </p:spPr>
        <p:txBody>
          <a:bodyPr/>
          <a:lstStyle/>
          <a:p>
            <a:r>
              <a:rPr lang="en-US" dirty="0"/>
              <a:t>RESULT</a:t>
            </a:r>
            <a:endParaRPr lang="en-IN" dirty="0"/>
          </a:p>
        </p:txBody>
      </p:sp>
      <p:sp>
        <p:nvSpPr>
          <p:cNvPr id="3" name="Text Placeholder 2">
            <a:extLst>
              <a:ext uri="{FF2B5EF4-FFF2-40B4-BE49-F238E27FC236}">
                <a16:creationId xmlns:a16="http://schemas.microsoft.com/office/drawing/2014/main" id="{922D36DF-8660-4E46-B0F5-6FBF5D1719B7}"/>
              </a:ext>
            </a:extLst>
          </p:cNvPr>
          <p:cNvSpPr>
            <a:spLocks noGrp="1"/>
          </p:cNvSpPr>
          <p:nvPr>
            <p:ph type="body" idx="1"/>
          </p:nvPr>
        </p:nvSpPr>
        <p:spPr>
          <a:xfrm>
            <a:off x="779489" y="741216"/>
            <a:ext cx="7615002" cy="1492318"/>
          </a:xfrm>
        </p:spPr>
        <p:txBody>
          <a:bodyPr/>
          <a:lstStyle/>
          <a:p>
            <a:pPr marL="127000" indent="0">
              <a:buNone/>
            </a:pPr>
            <a:r>
              <a:rPr lang="en-US" b="1" dirty="0"/>
              <a:t>PHASE 1 RESULT :</a:t>
            </a:r>
          </a:p>
          <a:p>
            <a:pPr marL="127000" indent="0" algn="just">
              <a:buNone/>
            </a:pPr>
            <a:r>
              <a:rPr lang="en-US" sz="1400" b="0" i="0" dirty="0">
                <a:solidFill>
                  <a:srgbClr val="212121"/>
                </a:solidFill>
                <a:effectLst/>
                <a:latin typeface="Roboto" panose="02000000000000000000" pitchFamily="2" charset="0"/>
              </a:rPr>
              <a:t>In correlation networks, the </a:t>
            </a:r>
            <a:r>
              <a:rPr lang="en-US" sz="1400" b="1" i="1" dirty="0">
                <a:solidFill>
                  <a:srgbClr val="212121"/>
                </a:solidFill>
                <a:effectLst/>
                <a:latin typeface="Roboto" panose="02000000000000000000" pitchFamily="2" charset="0"/>
              </a:rPr>
              <a:t>Nifty Auto</a:t>
            </a:r>
            <a:r>
              <a:rPr lang="en-US" sz="1400" b="0" i="0" dirty="0">
                <a:solidFill>
                  <a:srgbClr val="212121"/>
                </a:solidFill>
                <a:effectLst/>
                <a:latin typeface="Roboto" panose="02000000000000000000" pitchFamily="2" charset="0"/>
              </a:rPr>
              <a:t> sector shows more correlation with other sector indices. This results that if some could only see one sector to analyze the fluctuations of the Indian Stock Market(NSE), the Nifty Auto sector index showed a better behavior of the NSE than other sector indices.</a:t>
            </a:r>
            <a:endParaRPr lang="en-IN" sz="1400" dirty="0"/>
          </a:p>
        </p:txBody>
      </p:sp>
      <p:sp>
        <p:nvSpPr>
          <p:cNvPr id="5" name="Text Placeholder 4">
            <a:extLst>
              <a:ext uri="{FF2B5EF4-FFF2-40B4-BE49-F238E27FC236}">
                <a16:creationId xmlns:a16="http://schemas.microsoft.com/office/drawing/2014/main" id="{CA83A1E0-C3D4-4205-90F9-69C48A41830A}"/>
              </a:ext>
            </a:extLst>
          </p:cNvPr>
          <p:cNvSpPr>
            <a:spLocks noGrp="1"/>
          </p:cNvSpPr>
          <p:nvPr>
            <p:ph type="body" idx="3"/>
          </p:nvPr>
        </p:nvSpPr>
        <p:spPr>
          <a:xfrm flipV="1">
            <a:off x="5902350" y="509666"/>
            <a:ext cx="483460" cy="304534"/>
          </a:xfrm>
        </p:spPr>
        <p:txBody>
          <a:bodyPr/>
          <a:lstStyle/>
          <a:p>
            <a:pPr marL="127000" indent="0">
              <a:buNone/>
            </a:pPr>
            <a:r>
              <a:rPr lang="en-US" dirty="0"/>
              <a:t>   </a:t>
            </a:r>
            <a:endParaRPr lang="en-IN" dirty="0"/>
          </a:p>
        </p:txBody>
      </p:sp>
      <p:sp>
        <p:nvSpPr>
          <p:cNvPr id="6" name="Slide Number Placeholder 5">
            <a:extLst>
              <a:ext uri="{FF2B5EF4-FFF2-40B4-BE49-F238E27FC236}">
                <a16:creationId xmlns:a16="http://schemas.microsoft.com/office/drawing/2014/main" id="{552CFF32-731B-4EEE-9D1E-BB2404D3AC3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27</a:t>
            </a:fld>
            <a:endParaRPr lang="en"/>
          </a:p>
        </p:txBody>
      </p:sp>
      <p:sp>
        <p:nvSpPr>
          <p:cNvPr id="10" name="Text Placeholder 9">
            <a:extLst>
              <a:ext uri="{FF2B5EF4-FFF2-40B4-BE49-F238E27FC236}">
                <a16:creationId xmlns:a16="http://schemas.microsoft.com/office/drawing/2014/main" id="{E14CAF36-71B0-408A-8C9E-AD637EAC5EA7}"/>
              </a:ext>
            </a:extLst>
          </p:cNvPr>
          <p:cNvSpPr>
            <a:spLocks noGrp="1"/>
          </p:cNvSpPr>
          <p:nvPr>
            <p:ph type="body" idx="2"/>
          </p:nvPr>
        </p:nvSpPr>
        <p:spPr>
          <a:xfrm>
            <a:off x="2801954" y="336546"/>
            <a:ext cx="570832" cy="119754"/>
          </a:xfrm>
        </p:spPr>
        <p:txBody>
          <a:bodyPr/>
          <a:lstStyle/>
          <a:p>
            <a:pPr marL="127000" indent="0">
              <a:buNone/>
            </a:pPr>
            <a:r>
              <a:rPr lang="en-US" dirty="0"/>
              <a:t>  </a:t>
            </a:r>
            <a:endParaRPr lang="en-IN" dirty="0"/>
          </a:p>
        </p:txBody>
      </p:sp>
      <p:sp>
        <p:nvSpPr>
          <p:cNvPr id="11" name="Text Placeholder 2">
            <a:extLst>
              <a:ext uri="{FF2B5EF4-FFF2-40B4-BE49-F238E27FC236}">
                <a16:creationId xmlns:a16="http://schemas.microsoft.com/office/drawing/2014/main" id="{B48F792F-32DE-4480-8954-515685CB08C6}"/>
              </a:ext>
            </a:extLst>
          </p:cNvPr>
          <p:cNvSpPr txBox="1">
            <a:spLocks/>
          </p:cNvSpPr>
          <p:nvPr/>
        </p:nvSpPr>
        <p:spPr>
          <a:xfrm>
            <a:off x="779489" y="2047858"/>
            <a:ext cx="7615002" cy="149231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600"/>
              </a:spcBef>
              <a:spcAft>
                <a:spcPts val="0"/>
              </a:spcAft>
              <a:buClr>
                <a:schemeClr val="dk1"/>
              </a:buClr>
              <a:buSzPts val="1600"/>
              <a:buFont typeface="Source Sans Pro"/>
              <a:buChar char="◉"/>
              <a:defRPr sz="1600" b="0" i="0" u="none" strike="noStrike" cap="none">
                <a:solidFill>
                  <a:schemeClr val="dk1"/>
                </a:solidFill>
                <a:latin typeface="Source Sans Pro"/>
                <a:ea typeface="Source Sans Pro"/>
                <a:cs typeface="Source Sans Pro"/>
                <a:sym typeface="Source Sans Pro"/>
              </a:defRPr>
            </a:lvl1pPr>
            <a:lvl2pPr marL="914400" marR="0" lvl="1" indent="-330200" algn="l" rtl="0">
              <a:lnSpc>
                <a:spcPct val="100000"/>
              </a:lnSpc>
              <a:spcBef>
                <a:spcPts val="0"/>
              </a:spcBef>
              <a:spcAft>
                <a:spcPts val="0"/>
              </a:spcAft>
              <a:buClr>
                <a:schemeClr val="dk1"/>
              </a:buClr>
              <a:buSzPts val="1600"/>
              <a:buFont typeface="Source Sans Pro"/>
              <a:buChar char="◉"/>
              <a:defRPr sz="1600" b="0" i="0" u="none" strike="noStrike" cap="none">
                <a:solidFill>
                  <a:schemeClr val="dk1"/>
                </a:solidFill>
                <a:latin typeface="Source Sans Pro"/>
                <a:ea typeface="Source Sans Pro"/>
                <a:cs typeface="Source Sans Pro"/>
                <a:sym typeface="Source Sans Pro"/>
              </a:defRPr>
            </a:lvl2pPr>
            <a:lvl3pPr marL="1371600" marR="0" lvl="2" indent="-330200" algn="l" rtl="0">
              <a:lnSpc>
                <a:spcPct val="100000"/>
              </a:lnSpc>
              <a:spcBef>
                <a:spcPts val="0"/>
              </a:spcBef>
              <a:spcAft>
                <a:spcPts val="0"/>
              </a:spcAft>
              <a:buClr>
                <a:schemeClr val="dk1"/>
              </a:buClr>
              <a:buSzPts val="1600"/>
              <a:buFont typeface="Source Sans Pro"/>
              <a:buChar char="■"/>
              <a:defRPr sz="1600" b="0" i="0" u="none" strike="noStrike" cap="none">
                <a:solidFill>
                  <a:schemeClr val="dk1"/>
                </a:solidFill>
                <a:latin typeface="Source Sans Pro"/>
                <a:ea typeface="Source Sans Pro"/>
                <a:cs typeface="Source Sans Pro"/>
                <a:sym typeface="Source Sans Pro"/>
              </a:defRPr>
            </a:lvl3pPr>
            <a:lvl4pPr marL="1828800" marR="0" lvl="3" indent="-330200" algn="l" rtl="0">
              <a:lnSpc>
                <a:spcPct val="100000"/>
              </a:lnSpc>
              <a:spcBef>
                <a:spcPts val="0"/>
              </a:spcBef>
              <a:spcAft>
                <a:spcPts val="0"/>
              </a:spcAft>
              <a:buClr>
                <a:schemeClr val="dk1"/>
              </a:buClr>
              <a:buSzPts val="1600"/>
              <a:buFont typeface="Source Sans Pro"/>
              <a:buChar char="●"/>
              <a:defRPr sz="1600" b="0" i="0" u="none" strike="noStrike" cap="none">
                <a:solidFill>
                  <a:schemeClr val="dk1"/>
                </a:solidFill>
                <a:latin typeface="Source Sans Pro"/>
                <a:ea typeface="Source Sans Pro"/>
                <a:cs typeface="Source Sans Pro"/>
                <a:sym typeface="Source Sans Pro"/>
              </a:defRPr>
            </a:lvl4pPr>
            <a:lvl5pPr marL="2286000" marR="0" lvl="4" indent="-330200" algn="l" rtl="0">
              <a:lnSpc>
                <a:spcPct val="100000"/>
              </a:lnSpc>
              <a:spcBef>
                <a:spcPts val="0"/>
              </a:spcBef>
              <a:spcAft>
                <a:spcPts val="0"/>
              </a:spcAft>
              <a:buClr>
                <a:schemeClr val="dk1"/>
              </a:buClr>
              <a:buSzPts val="1600"/>
              <a:buFont typeface="Source Sans Pro"/>
              <a:buChar char="○"/>
              <a:defRPr sz="1600" b="0" i="0" u="none" strike="noStrike" cap="none">
                <a:solidFill>
                  <a:schemeClr val="dk1"/>
                </a:solidFill>
                <a:latin typeface="Source Sans Pro"/>
                <a:ea typeface="Source Sans Pro"/>
                <a:cs typeface="Source Sans Pro"/>
                <a:sym typeface="Source Sans Pro"/>
              </a:defRPr>
            </a:lvl5pPr>
            <a:lvl6pPr marL="2743200" marR="0" lvl="5" indent="-330200" algn="l" rtl="0">
              <a:lnSpc>
                <a:spcPct val="100000"/>
              </a:lnSpc>
              <a:spcBef>
                <a:spcPts val="0"/>
              </a:spcBef>
              <a:spcAft>
                <a:spcPts val="0"/>
              </a:spcAft>
              <a:buClr>
                <a:schemeClr val="dk1"/>
              </a:buClr>
              <a:buSzPts val="1600"/>
              <a:buFont typeface="Source Sans Pro"/>
              <a:buChar char="■"/>
              <a:defRPr sz="1600" b="0" i="0" u="none" strike="noStrike" cap="none">
                <a:solidFill>
                  <a:schemeClr val="dk1"/>
                </a:solidFill>
                <a:latin typeface="Source Sans Pro"/>
                <a:ea typeface="Source Sans Pro"/>
                <a:cs typeface="Source Sans Pro"/>
                <a:sym typeface="Source Sans Pro"/>
              </a:defRPr>
            </a:lvl6pPr>
            <a:lvl7pPr marL="3200400" marR="0" lvl="6" indent="-330200" algn="l" rtl="0">
              <a:lnSpc>
                <a:spcPct val="100000"/>
              </a:lnSpc>
              <a:spcBef>
                <a:spcPts val="0"/>
              </a:spcBef>
              <a:spcAft>
                <a:spcPts val="0"/>
              </a:spcAft>
              <a:buClr>
                <a:schemeClr val="dk1"/>
              </a:buClr>
              <a:buSzPts val="1600"/>
              <a:buFont typeface="Source Sans Pro"/>
              <a:buChar char="●"/>
              <a:defRPr sz="1600" b="0" i="0" u="none" strike="noStrike" cap="none">
                <a:solidFill>
                  <a:schemeClr val="dk1"/>
                </a:solidFill>
                <a:latin typeface="Source Sans Pro"/>
                <a:ea typeface="Source Sans Pro"/>
                <a:cs typeface="Source Sans Pro"/>
                <a:sym typeface="Source Sans Pro"/>
              </a:defRPr>
            </a:lvl7pPr>
            <a:lvl8pPr marL="3657600" marR="0" lvl="7" indent="-330200" algn="l" rtl="0">
              <a:lnSpc>
                <a:spcPct val="100000"/>
              </a:lnSpc>
              <a:spcBef>
                <a:spcPts val="0"/>
              </a:spcBef>
              <a:spcAft>
                <a:spcPts val="0"/>
              </a:spcAft>
              <a:buClr>
                <a:schemeClr val="dk1"/>
              </a:buClr>
              <a:buSzPts val="1600"/>
              <a:buFont typeface="Source Sans Pro"/>
              <a:buChar char="○"/>
              <a:defRPr sz="1600" b="0" i="0" u="none" strike="noStrike" cap="none">
                <a:solidFill>
                  <a:schemeClr val="dk1"/>
                </a:solidFill>
                <a:latin typeface="Source Sans Pro"/>
                <a:ea typeface="Source Sans Pro"/>
                <a:cs typeface="Source Sans Pro"/>
                <a:sym typeface="Source Sans Pro"/>
              </a:defRPr>
            </a:lvl8pPr>
            <a:lvl9pPr marL="4114800" marR="0" lvl="8" indent="-330200" algn="l" rtl="0">
              <a:lnSpc>
                <a:spcPct val="100000"/>
              </a:lnSpc>
              <a:spcBef>
                <a:spcPts val="0"/>
              </a:spcBef>
              <a:spcAft>
                <a:spcPts val="0"/>
              </a:spcAft>
              <a:buClr>
                <a:schemeClr val="dk1"/>
              </a:buClr>
              <a:buSzPts val="1600"/>
              <a:buFont typeface="Source Sans Pro"/>
              <a:buChar char="■"/>
              <a:defRPr sz="1600" b="0" i="0" u="none" strike="noStrike" cap="none">
                <a:solidFill>
                  <a:schemeClr val="dk1"/>
                </a:solidFill>
                <a:latin typeface="Source Sans Pro"/>
                <a:ea typeface="Source Sans Pro"/>
                <a:cs typeface="Source Sans Pro"/>
                <a:sym typeface="Source Sans Pro"/>
              </a:defRPr>
            </a:lvl9pPr>
          </a:lstStyle>
          <a:p>
            <a:pPr marL="127000" indent="0">
              <a:buFont typeface="Source Sans Pro"/>
              <a:buNone/>
            </a:pPr>
            <a:r>
              <a:rPr lang="en-US" b="1" dirty="0"/>
              <a:t>PHASE 2 RESULT :</a:t>
            </a:r>
          </a:p>
          <a:p>
            <a:pPr marL="127000" indent="0">
              <a:buFont typeface="Source Sans Pro"/>
              <a:buNone/>
            </a:pPr>
            <a:r>
              <a:rPr lang="en-US" sz="1400" b="0" i="0" dirty="0">
                <a:solidFill>
                  <a:srgbClr val="212121"/>
                </a:solidFill>
                <a:effectLst/>
                <a:latin typeface="Roboto" panose="02000000000000000000" pitchFamily="2" charset="0"/>
              </a:rPr>
              <a:t>From the directed networks extracted from the association rules, it became clear that the </a:t>
            </a:r>
            <a:r>
              <a:rPr lang="en-US" sz="1400" b="1" i="1" dirty="0">
                <a:solidFill>
                  <a:srgbClr val="212121"/>
                </a:solidFill>
                <a:effectLst/>
                <a:latin typeface="Roboto" panose="02000000000000000000" pitchFamily="2" charset="0"/>
              </a:rPr>
              <a:t>Nifty Auto </a:t>
            </a:r>
            <a:r>
              <a:rPr lang="en-US" sz="1400" b="0" i="0" dirty="0">
                <a:solidFill>
                  <a:srgbClr val="212121"/>
                </a:solidFill>
                <a:effectLst/>
                <a:latin typeface="Roboto" panose="02000000000000000000" pitchFamily="2" charset="0"/>
              </a:rPr>
              <a:t>sector was the most influenced sector by other sectors price. This sector is affected by many of other sectors, meaning where they rise in value, the Nifty Auto sector also rises.</a:t>
            </a:r>
            <a:endParaRPr lang="en-US" sz="1400" b="1" dirty="0"/>
          </a:p>
        </p:txBody>
      </p:sp>
    </p:spTree>
    <p:extLst>
      <p:ext uri="{BB962C8B-B14F-4D97-AF65-F5344CB8AC3E}">
        <p14:creationId xmlns:p14="http://schemas.microsoft.com/office/powerpoint/2010/main" val="28724496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98"/>
        <p:cNvGrpSpPr/>
        <p:nvPr/>
      </p:nvGrpSpPr>
      <p:grpSpPr>
        <a:xfrm>
          <a:off x="0" y="0"/>
          <a:ext cx="0" cy="0"/>
          <a:chOff x="0" y="0"/>
          <a:chExt cx="0" cy="0"/>
        </a:xfrm>
      </p:grpSpPr>
      <p:sp>
        <p:nvSpPr>
          <p:cNvPr id="499" name="Google Shape;499;p18"/>
          <p:cNvSpPr txBox="1">
            <a:spLocks noGrp="1"/>
          </p:cNvSpPr>
          <p:nvPr>
            <p:ph type="title"/>
          </p:nvPr>
        </p:nvSpPr>
        <p:spPr>
          <a:xfrm>
            <a:off x="1075850" y="39102"/>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solidFill>
                  <a:schemeClr val="accent2"/>
                </a:solidFill>
              </a:rPr>
              <a:t>RESULT</a:t>
            </a:r>
            <a:endParaRPr dirty="0">
              <a:solidFill>
                <a:schemeClr val="accent2"/>
              </a:solidFill>
            </a:endParaRPr>
          </a:p>
        </p:txBody>
      </p:sp>
      <p:sp>
        <p:nvSpPr>
          <p:cNvPr id="500" name="Google Shape;500;p18"/>
          <p:cNvSpPr txBox="1">
            <a:spLocks noGrp="1"/>
          </p:cNvSpPr>
          <p:nvPr>
            <p:ph type="body" idx="1"/>
          </p:nvPr>
        </p:nvSpPr>
        <p:spPr>
          <a:xfrm>
            <a:off x="378807" y="488807"/>
            <a:ext cx="6996600" cy="1922100"/>
          </a:xfrm>
          <a:prstGeom prst="rect">
            <a:avLst/>
          </a:prstGeom>
        </p:spPr>
        <p:txBody>
          <a:bodyPr spcFirstLastPara="1" wrap="square" lIns="91425" tIns="91425" rIns="91425" bIns="91425" anchor="t" anchorCtr="0">
            <a:noAutofit/>
          </a:bodyPr>
          <a:lstStyle/>
          <a:p>
            <a:pPr marL="101600" lvl="0" indent="0" algn="l" rtl="0">
              <a:spcBef>
                <a:spcPts val="600"/>
              </a:spcBef>
              <a:spcAft>
                <a:spcPts val="0"/>
              </a:spcAft>
              <a:buSzPts val="2000"/>
              <a:buNone/>
            </a:pPr>
            <a:r>
              <a:rPr lang="en-US" sz="1600" dirty="0"/>
              <a:t>   </a:t>
            </a:r>
            <a:r>
              <a:rPr lang="en-US" sz="1600" b="1" dirty="0"/>
              <a:t>PHASE 3 RESULT :</a:t>
            </a:r>
            <a:endParaRPr sz="1600" b="1" dirty="0"/>
          </a:p>
        </p:txBody>
      </p:sp>
      <p:sp>
        <p:nvSpPr>
          <p:cNvPr id="501" name="Google Shape;501;p18"/>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28</a:t>
            </a:fld>
            <a:endParaRPr/>
          </a:p>
        </p:txBody>
      </p:sp>
      <p:pic>
        <p:nvPicPr>
          <p:cNvPr id="3" name="Picture 2">
            <a:extLst>
              <a:ext uri="{FF2B5EF4-FFF2-40B4-BE49-F238E27FC236}">
                <a16:creationId xmlns:a16="http://schemas.microsoft.com/office/drawing/2014/main" id="{CA341BB9-3053-462F-8F80-B070676532C0}"/>
              </a:ext>
            </a:extLst>
          </p:cNvPr>
          <p:cNvPicPr>
            <a:picLocks noChangeAspect="1"/>
          </p:cNvPicPr>
          <p:nvPr/>
        </p:nvPicPr>
        <p:blipFill>
          <a:blip r:embed="rId3"/>
          <a:stretch>
            <a:fillRect/>
          </a:stretch>
        </p:blipFill>
        <p:spPr>
          <a:xfrm>
            <a:off x="570931" y="754903"/>
            <a:ext cx="8002138" cy="3165026"/>
          </a:xfrm>
          <a:prstGeom prst="rect">
            <a:avLst/>
          </a:prstGeom>
        </p:spPr>
      </p:pic>
      <p:sp>
        <p:nvSpPr>
          <p:cNvPr id="7" name="Google Shape;499;p18">
            <a:extLst>
              <a:ext uri="{FF2B5EF4-FFF2-40B4-BE49-F238E27FC236}">
                <a16:creationId xmlns:a16="http://schemas.microsoft.com/office/drawing/2014/main" id="{7ADDDE1D-B386-457A-B50C-F232B9E665B8}"/>
              </a:ext>
            </a:extLst>
          </p:cNvPr>
          <p:cNvSpPr txBox="1">
            <a:spLocks/>
          </p:cNvSpPr>
          <p:nvPr/>
        </p:nvSpPr>
        <p:spPr>
          <a:xfrm>
            <a:off x="1225750" y="3919929"/>
            <a:ext cx="6996600" cy="54795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2000"/>
              <a:buFont typeface="Oswald"/>
              <a:buNone/>
              <a:defRPr sz="2000" b="1" i="0" u="none" strike="noStrike" cap="none">
                <a:solidFill>
                  <a:schemeClr val="accent1"/>
                </a:solidFill>
                <a:latin typeface="Oswald"/>
                <a:ea typeface="Oswald"/>
                <a:cs typeface="Oswald"/>
                <a:sym typeface="Oswald"/>
              </a:defRPr>
            </a:lvl1pPr>
            <a:lvl2pPr marR="0" lvl="1" algn="ctr" rtl="0">
              <a:lnSpc>
                <a:spcPct val="100000"/>
              </a:lnSpc>
              <a:spcBef>
                <a:spcPts val="0"/>
              </a:spcBef>
              <a:spcAft>
                <a:spcPts val="0"/>
              </a:spcAft>
              <a:buClr>
                <a:schemeClr val="accent1"/>
              </a:buClr>
              <a:buSzPts val="2000"/>
              <a:buFont typeface="Oswald"/>
              <a:buNone/>
              <a:defRPr sz="2000" b="1" i="0" u="none" strike="noStrike" cap="none">
                <a:solidFill>
                  <a:schemeClr val="accent1"/>
                </a:solidFill>
                <a:latin typeface="Oswald"/>
                <a:ea typeface="Oswald"/>
                <a:cs typeface="Oswald"/>
                <a:sym typeface="Oswald"/>
              </a:defRPr>
            </a:lvl2pPr>
            <a:lvl3pPr marR="0" lvl="2" algn="ctr" rtl="0">
              <a:lnSpc>
                <a:spcPct val="100000"/>
              </a:lnSpc>
              <a:spcBef>
                <a:spcPts val="0"/>
              </a:spcBef>
              <a:spcAft>
                <a:spcPts val="0"/>
              </a:spcAft>
              <a:buClr>
                <a:schemeClr val="accent1"/>
              </a:buClr>
              <a:buSzPts val="2000"/>
              <a:buFont typeface="Oswald"/>
              <a:buNone/>
              <a:defRPr sz="2000" b="1" i="0" u="none" strike="noStrike" cap="none">
                <a:solidFill>
                  <a:schemeClr val="accent1"/>
                </a:solidFill>
                <a:latin typeface="Oswald"/>
                <a:ea typeface="Oswald"/>
                <a:cs typeface="Oswald"/>
                <a:sym typeface="Oswald"/>
              </a:defRPr>
            </a:lvl3pPr>
            <a:lvl4pPr marR="0" lvl="3" algn="ctr" rtl="0">
              <a:lnSpc>
                <a:spcPct val="100000"/>
              </a:lnSpc>
              <a:spcBef>
                <a:spcPts val="0"/>
              </a:spcBef>
              <a:spcAft>
                <a:spcPts val="0"/>
              </a:spcAft>
              <a:buClr>
                <a:schemeClr val="accent1"/>
              </a:buClr>
              <a:buSzPts val="2000"/>
              <a:buFont typeface="Oswald"/>
              <a:buNone/>
              <a:defRPr sz="2000" b="1" i="0" u="none" strike="noStrike" cap="none">
                <a:solidFill>
                  <a:schemeClr val="accent1"/>
                </a:solidFill>
                <a:latin typeface="Oswald"/>
                <a:ea typeface="Oswald"/>
                <a:cs typeface="Oswald"/>
                <a:sym typeface="Oswald"/>
              </a:defRPr>
            </a:lvl4pPr>
            <a:lvl5pPr marR="0" lvl="4" algn="ctr" rtl="0">
              <a:lnSpc>
                <a:spcPct val="100000"/>
              </a:lnSpc>
              <a:spcBef>
                <a:spcPts val="0"/>
              </a:spcBef>
              <a:spcAft>
                <a:spcPts val="0"/>
              </a:spcAft>
              <a:buClr>
                <a:schemeClr val="accent1"/>
              </a:buClr>
              <a:buSzPts val="2000"/>
              <a:buFont typeface="Oswald"/>
              <a:buNone/>
              <a:defRPr sz="2000" b="1" i="0" u="none" strike="noStrike" cap="none">
                <a:solidFill>
                  <a:schemeClr val="accent1"/>
                </a:solidFill>
                <a:latin typeface="Oswald"/>
                <a:ea typeface="Oswald"/>
                <a:cs typeface="Oswald"/>
                <a:sym typeface="Oswald"/>
              </a:defRPr>
            </a:lvl5pPr>
            <a:lvl6pPr marR="0" lvl="5" algn="ctr" rtl="0">
              <a:lnSpc>
                <a:spcPct val="100000"/>
              </a:lnSpc>
              <a:spcBef>
                <a:spcPts val="0"/>
              </a:spcBef>
              <a:spcAft>
                <a:spcPts val="0"/>
              </a:spcAft>
              <a:buClr>
                <a:schemeClr val="accent1"/>
              </a:buClr>
              <a:buSzPts val="2000"/>
              <a:buFont typeface="Oswald"/>
              <a:buNone/>
              <a:defRPr sz="2000" b="1" i="0" u="none" strike="noStrike" cap="none">
                <a:solidFill>
                  <a:schemeClr val="accent1"/>
                </a:solidFill>
                <a:latin typeface="Oswald"/>
                <a:ea typeface="Oswald"/>
                <a:cs typeface="Oswald"/>
                <a:sym typeface="Oswald"/>
              </a:defRPr>
            </a:lvl6pPr>
            <a:lvl7pPr marR="0" lvl="6" algn="ctr" rtl="0">
              <a:lnSpc>
                <a:spcPct val="100000"/>
              </a:lnSpc>
              <a:spcBef>
                <a:spcPts val="0"/>
              </a:spcBef>
              <a:spcAft>
                <a:spcPts val="0"/>
              </a:spcAft>
              <a:buClr>
                <a:schemeClr val="accent1"/>
              </a:buClr>
              <a:buSzPts val="2000"/>
              <a:buFont typeface="Oswald"/>
              <a:buNone/>
              <a:defRPr sz="2000" b="1" i="0" u="none" strike="noStrike" cap="none">
                <a:solidFill>
                  <a:schemeClr val="accent1"/>
                </a:solidFill>
                <a:latin typeface="Oswald"/>
                <a:ea typeface="Oswald"/>
                <a:cs typeface="Oswald"/>
                <a:sym typeface="Oswald"/>
              </a:defRPr>
            </a:lvl7pPr>
            <a:lvl8pPr marR="0" lvl="7" algn="ctr" rtl="0">
              <a:lnSpc>
                <a:spcPct val="100000"/>
              </a:lnSpc>
              <a:spcBef>
                <a:spcPts val="0"/>
              </a:spcBef>
              <a:spcAft>
                <a:spcPts val="0"/>
              </a:spcAft>
              <a:buClr>
                <a:schemeClr val="accent1"/>
              </a:buClr>
              <a:buSzPts val="2000"/>
              <a:buFont typeface="Oswald"/>
              <a:buNone/>
              <a:defRPr sz="2000" b="1" i="0" u="none" strike="noStrike" cap="none">
                <a:solidFill>
                  <a:schemeClr val="accent1"/>
                </a:solidFill>
                <a:latin typeface="Oswald"/>
                <a:ea typeface="Oswald"/>
                <a:cs typeface="Oswald"/>
                <a:sym typeface="Oswald"/>
              </a:defRPr>
            </a:lvl8pPr>
            <a:lvl9pPr marR="0" lvl="8" algn="ctr" rtl="0">
              <a:lnSpc>
                <a:spcPct val="100000"/>
              </a:lnSpc>
              <a:spcBef>
                <a:spcPts val="0"/>
              </a:spcBef>
              <a:spcAft>
                <a:spcPts val="0"/>
              </a:spcAft>
              <a:buClr>
                <a:schemeClr val="accent1"/>
              </a:buClr>
              <a:buSzPts val="2000"/>
              <a:buFont typeface="Oswald"/>
              <a:buNone/>
              <a:defRPr sz="2000" b="1" i="0" u="none" strike="noStrike" cap="none">
                <a:solidFill>
                  <a:schemeClr val="accent1"/>
                </a:solidFill>
                <a:latin typeface="Oswald"/>
                <a:ea typeface="Oswald"/>
                <a:cs typeface="Oswald"/>
                <a:sym typeface="Oswald"/>
              </a:defRPr>
            </a:lvl9pPr>
          </a:lstStyle>
          <a:p>
            <a:r>
              <a:rPr lang="en-US" dirty="0">
                <a:solidFill>
                  <a:schemeClr val="accent2"/>
                </a:solidFill>
              </a:rPr>
              <a:t>The Accuracy of LSTM in Predicting the Stock Price is 95.4%</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6" name="Google Shape;506;p19"/>
          <p:cNvSpPr txBox="1">
            <a:spLocks noGrp="1"/>
          </p:cNvSpPr>
          <p:nvPr>
            <p:ph type="ctrTitle" idx="4294967295"/>
          </p:nvPr>
        </p:nvSpPr>
        <p:spPr>
          <a:xfrm>
            <a:off x="685800" y="2345342"/>
            <a:ext cx="7772400"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9000" dirty="0"/>
              <a:t>CODE DEMO</a:t>
            </a:r>
            <a:endParaRPr sz="9000" dirty="0"/>
          </a:p>
        </p:txBody>
      </p:sp>
      <p:sp>
        <p:nvSpPr>
          <p:cNvPr id="507" name="Google Shape;507;p19"/>
          <p:cNvSpPr txBox="1">
            <a:spLocks noGrp="1"/>
          </p:cNvSpPr>
          <p:nvPr>
            <p:ph type="subTitle" idx="4294967295"/>
          </p:nvPr>
        </p:nvSpPr>
        <p:spPr>
          <a:xfrm>
            <a:off x="2169650" y="3182950"/>
            <a:ext cx="4804800" cy="7848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US" sz="1800" dirty="0"/>
              <a:t>    </a:t>
            </a:r>
            <a:endParaRPr sz="1800" dirty="0"/>
          </a:p>
        </p:txBody>
      </p:sp>
      <p:grpSp>
        <p:nvGrpSpPr>
          <p:cNvPr id="508" name="Google Shape;508;p19"/>
          <p:cNvGrpSpPr/>
          <p:nvPr/>
        </p:nvGrpSpPr>
        <p:grpSpPr>
          <a:xfrm>
            <a:off x="4146170" y="640688"/>
            <a:ext cx="1166508" cy="1166538"/>
            <a:chOff x="6654650" y="3665275"/>
            <a:chExt cx="409100" cy="409125"/>
          </a:xfrm>
        </p:grpSpPr>
        <p:sp>
          <p:nvSpPr>
            <p:cNvPr id="509" name="Google Shape;509;p19"/>
            <p:cNvSpPr/>
            <p:nvPr/>
          </p:nvSpPr>
          <p:spPr>
            <a:xfrm>
              <a:off x="6808525" y="3819150"/>
              <a:ext cx="211875" cy="211900"/>
            </a:xfrm>
            <a:custGeom>
              <a:avLst/>
              <a:gdLst/>
              <a:ahLst/>
              <a:cxnLst/>
              <a:rect l="l" t="t" r="r" b="b"/>
              <a:pathLst>
                <a:path w="8475" h="8476" extrusionOk="0">
                  <a:moveTo>
                    <a:pt x="8157" y="0"/>
                  </a:moveTo>
                  <a:lnTo>
                    <a:pt x="7327" y="1075"/>
                  </a:lnTo>
                  <a:lnTo>
                    <a:pt x="6399" y="2150"/>
                  </a:lnTo>
                  <a:lnTo>
                    <a:pt x="5422" y="3249"/>
                  </a:lnTo>
                  <a:lnTo>
                    <a:pt x="4347" y="4348"/>
                  </a:lnTo>
                  <a:lnTo>
                    <a:pt x="3248" y="5422"/>
                  </a:lnTo>
                  <a:lnTo>
                    <a:pt x="2149" y="6399"/>
                  </a:lnTo>
                  <a:lnTo>
                    <a:pt x="1075" y="7327"/>
                  </a:lnTo>
                  <a:lnTo>
                    <a:pt x="0" y="8158"/>
                  </a:lnTo>
                  <a:lnTo>
                    <a:pt x="440" y="8280"/>
                  </a:lnTo>
                  <a:lnTo>
                    <a:pt x="855" y="8377"/>
                  </a:lnTo>
                  <a:lnTo>
                    <a:pt x="1294" y="8426"/>
                  </a:lnTo>
                  <a:lnTo>
                    <a:pt x="1734" y="8475"/>
                  </a:lnTo>
                  <a:lnTo>
                    <a:pt x="2174" y="8475"/>
                  </a:lnTo>
                  <a:lnTo>
                    <a:pt x="2613" y="8451"/>
                  </a:lnTo>
                  <a:lnTo>
                    <a:pt x="3028" y="8402"/>
                  </a:lnTo>
                  <a:lnTo>
                    <a:pt x="3468" y="8304"/>
                  </a:lnTo>
                  <a:lnTo>
                    <a:pt x="3883" y="8207"/>
                  </a:lnTo>
                  <a:lnTo>
                    <a:pt x="4323" y="8060"/>
                  </a:lnTo>
                  <a:lnTo>
                    <a:pt x="4714" y="7889"/>
                  </a:lnTo>
                  <a:lnTo>
                    <a:pt x="5129" y="7694"/>
                  </a:lnTo>
                  <a:lnTo>
                    <a:pt x="5520" y="7449"/>
                  </a:lnTo>
                  <a:lnTo>
                    <a:pt x="5886" y="7205"/>
                  </a:lnTo>
                  <a:lnTo>
                    <a:pt x="6252" y="6912"/>
                  </a:lnTo>
                  <a:lnTo>
                    <a:pt x="6594" y="6595"/>
                  </a:lnTo>
                  <a:lnTo>
                    <a:pt x="6912" y="6253"/>
                  </a:lnTo>
                  <a:lnTo>
                    <a:pt x="7205" y="5886"/>
                  </a:lnTo>
                  <a:lnTo>
                    <a:pt x="7449" y="5520"/>
                  </a:lnTo>
                  <a:lnTo>
                    <a:pt x="7693" y="5129"/>
                  </a:lnTo>
                  <a:lnTo>
                    <a:pt x="7889" y="4714"/>
                  </a:lnTo>
                  <a:lnTo>
                    <a:pt x="8060" y="4323"/>
                  </a:lnTo>
                  <a:lnTo>
                    <a:pt x="8206" y="3884"/>
                  </a:lnTo>
                  <a:lnTo>
                    <a:pt x="8304" y="3468"/>
                  </a:lnTo>
                  <a:lnTo>
                    <a:pt x="8402" y="3029"/>
                  </a:lnTo>
                  <a:lnTo>
                    <a:pt x="8450" y="2614"/>
                  </a:lnTo>
                  <a:lnTo>
                    <a:pt x="8475" y="2174"/>
                  </a:lnTo>
                  <a:lnTo>
                    <a:pt x="8475" y="1734"/>
                  </a:lnTo>
                  <a:lnTo>
                    <a:pt x="8426" y="1295"/>
                  </a:lnTo>
                  <a:lnTo>
                    <a:pt x="8377" y="855"/>
                  </a:lnTo>
                  <a:lnTo>
                    <a:pt x="8279" y="440"/>
                  </a:lnTo>
                  <a:lnTo>
                    <a:pt x="815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19"/>
            <p:cNvSpPr/>
            <p:nvPr/>
          </p:nvSpPr>
          <p:spPr>
            <a:xfrm>
              <a:off x="6654650" y="3665275"/>
              <a:ext cx="409100" cy="409125"/>
            </a:xfrm>
            <a:custGeom>
              <a:avLst/>
              <a:gdLst/>
              <a:ahLst/>
              <a:cxnLst/>
              <a:rect l="l" t="t" r="r" b="b"/>
              <a:pathLst>
                <a:path w="16364" h="16365" extrusionOk="0">
                  <a:moveTo>
                    <a:pt x="13580" y="1686"/>
                  </a:moveTo>
                  <a:lnTo>
                    <a:pt x="13677" y="1735"/>
                  </a:lnTo>
                  <a:lnTo>
                    <a:pt x="13775" y="1759"/>
                  </a:lnTo>
                  <a:lnTo>
                    <a:pt x="13848" y="1832"/>
                  </a:lnTo>
                  <a:lnTo>
                    <a:pt x="13897" y="1906"/>
                  </a:lnTo>
                  <a:lnTo>
                    <a:pt x="13946" y="1979"/>
                  </a:lnTo>
                  <a:lnTo>
                    <a:pt x="13970" y="2077"/>
                  </a:lnTo>
                  <a:lnTo>
                    <a:pt x="13995" y="2174"/>
                  </a:lnTo>
                  <a:lnTo>
                    <a:pt x="13995" y="2419"/>
                  </a:lnTo>
                  <a:lnTo>
                    <a:pt x="13922" y="2687"/>
                  </a:lnTo>
                  <a:lnTo>
                    <a:pt x="13824" y="3029"/>
                  </a:lnTo>
                  <a:lnTo>
                    <a:pt x="13677" y="3371"/>
                  </a:lnTo>
                  <a:lnTo>
                    <a:pt x="13482" y="3762"/>
                  </a:lnTo>
                  <a:lnTo>
                    <a:pt x="13238" y="4177"/>
                  </a:lnTo>
                  <a:lnTo>
                    <a:pt x="12993" y="3908"/>
                  </a:lnTo>
                  <a:lnTo>
                    <a:pt x="12749" y="3615"/>
                  </a:lnTo>
                  <a:lnTo>
                    <a:pt x="12407" y="3298"/>
                  </a:lnTo>
                  <a:lnTo>
                    <a:pt x="12041" y="3029"/>
                  </a:lnTo>
                  <a:lnTo>
                    <a:pt x="11675" y="2761"/>
                  </a:lnTo>
                  <a:lnTo>
                    <a:pt x="11308" y="2541"/>
                  </a:lnTo>
                  <a:lnTo>
                    <a:pt x="11748" y="2272"/>
                  </a:lnTo>
                  <a:lnTo>
                    <a:pt x="12187" y="2052"/>
                  </a:lnTo>
                  <a:lnTo>
                    <a:pt x="12554" y="1881"/>
                  </a:lnTo>
                  <a:lnTo>
                    <a:pt x="12920" y="1759"/>
                  </a:lnTo>
                  <a:lnTo>
                    <a:pt x="13213" y="1686"/>
                  </a:lnTo>
                  <a:close/>
                  <a:moveTo>
                    <a:pt x="9721" y="3591"/>
                  </a:moveTo>
                  <a:lnTo>
                    <a:pt x="9794" y="3615"/>
                  </a:lnTo>
                  <a:lnTo>
                    <a:pt x="9916" y="3713"/>
                  </a:lnTo>
                  <a:lnTo>
                    <a:pt x="10014" y="3835"/>
                  </a:lnTo>
                  <a:lnTo>
                    <a:pt x="10038" y="3908"/>
                  </a:lnTo>
                  <a:lnTo>
                    <a:pt x="10038" y="3982"/>
                  </a:lnTo>
                  <a:lnTo>
                    <a:pt x="10038" y="4055"/>
                  </a:lnTo>
                  <a:lnTo>
                    <a:pt x="10014" y="4128"/>
                  </a:lnTo>
                  <a:lnTo>
                    <a:pt x="9916" y="4250"/>
                  </a:lnTo>
                  <a:lnTo>
                    <a:pt x="9794" y="4348"/>
                  </a:lnTo>
                  <a:lnTo>
                    <a:pt x="9721" y="4372"/>
                  </a:lnTo>
                  <a:lnTo>
                    <a:pt x="9574" y="4372"/>
                  </a:lnTo>
                  <a:lnTo>
                    <a:pt x="9501" y="4348"/>
                  </a:lnTo>
                  <a:lnTo>
                    <a:pt x="9379" y="4250"/>
                  </a:lnTo>
                  <a:lnTo>
                    <a:pt x="9281" y="4128"/>
                  </a:lnTo>
                  <a:lnTo>
                    <a:pt x="9257" y="4055"/>
                  </a:lnTo>
                  <a:lnTo>
                    <a:pt x="9257" y="3982"/>
                  </a:lnTo>
                  <a:lnTo>
                    <a:pt x="9257" y="3908"/>
                  </a:lnTo>
                  <a:lnTo>
                    <a:pt x="9281" y="3835"/>
                  </a:lnTo>
                  <a:lnTo>
                    <a:pt x="9379" y="3713"/>
                  </a:lnTo>
                  <a:lnTo>
                    <a:pt x="9501" y="3615"/>
                  </a:lnTo>
                  <a:lnTo>
                    <a:pt x="9574" y="3591"/>
                  </a:lnTo>
                  <a:close/>
                  <a:moveTo>
                    <a:pt x="8182" y="3322"/>
                  </a:moveTo>
                  <a:lnTo>
                    <a:pt x="8304" y="3347"/>
                  </a:lnTo>
                  <a:lnTo>
                    <a:pt x="8402" y="3371"/>
                  </a:lnTo>
                  <a:lnTo>
                    <a:pt x="8500" y="3420"/>
                  </a:lnTo>
                  <a:lnTo>
                    <a:pt x="8597" y="3493"/>
                  </a:lnTo>
                  <a:lnTo>
                    <a:pt x="8671" y="3591"/>
                  </a:lnTo>
                  <a:lnTo>
                    <a:pt x="8719" y="3689"/>
                  </a:lnTo>
                  <a:lnTo>
                    <a:pt x="8768" y="3786"/>
                  </a:lnTo>
                  <a:lnTo>
                    <a:pt x="8768" y="3908"/>
                  </a:lnTo>
                  <a:lnTo>
                    <a:pt x="8768" y="4031"/>
                  </a:lnTo>
                  <a:lnTo>
                    <a:pt x="8719" y="4153"/>
                  </a:lnTo>
                  <a:lnTo>
                    <a:pt x="8671" y="4250"/>
                  </a:lnTo>
                  <a:lnTo>
                    <a:pt x="8597" y="4324"/>
                  </a:lnTo>
                  <a:lnTo>
                    <a:pt x="8500" y="4397"/>
                  </a:lnTo>
                  <a:lnTo>
                    <a:pt x="8402" y="4446"/>
                  </a:lnTo>
                  <a:lnTo>
                    <a:pt x="8304" y="4495"/>
                  </a:lnTo>
                  <a:lnTo>
                    <a:pt x="8060" y="4495"/>
                  </a:lnTo>
                  <a:lnTo>
                    <a:pt x="7962" y="4446"/>
                  </a:lnTo>
                  <a:lnTo>
                    <a:pt x="7865" y="4397"/>
                  </a:lnTo>
                  <a:lnTo>
                    <a:pt x="7767" y="4324"/>
                  </a:lnTo>
                  <a:lnTo>
                    <a:pt x="7694" y="4250"/>
                  </a:lnTo>
                  <a:lnTo>
                    <a:pt x="7645" y="4153"/>
                  </a:lnTo>
                  <a:lnTo>
                    <a:pt x="7596" y="4031"/>
                  </a:lnTo>
                  <a:lnTo>
                    <a:pt x="7596" y="3908"/>
                  </a:lnTo>
                  <a:lnTo>
                    <a:pt x="7596" y="3786"/>
                  </a:lnTo>
                  <a:lnTo>
                    <a:pt x="7645" y="3689"/>
                  </a:lnTo>
                  <a:lnTo>
                    <a:pt x="7694" y="3591"/>
                  </a:lnTo>
                  <a:lnTo>
                    <a:pt x="7767" y="3493"/>
                  </a:lnTo>
                  <a:lnTo>
                    <a:pt x="7865" y="3420"/>
                  </a:lnTo>
                  <a:lnTo>
                    <a:pt x="7962" y="3371"/>
                  </a:lnTo>
                  <a:lnTo>
                    <a:pt x="8060" y="3347"/>
                  </a:lnTo>
                  <a:lnTo>
                    <a:pt x="8182" y="3322"/>
                  </a:lnTo>
                  <a:close/>
                  <a:moveTo>
                    <a:pt x="9086" y="4763"/>
                  </a:moveTo>
                  <a:lnTo>
                    <a:pt x="9159" y="4788"/>
                  </a:lnTo>
                  <a:lnTo>
                    <a:pt x="9281" y="4885"/>
                  </a:lnTo>
                  <a:lnTo>
                    <a:pt x="9354" y="5007"/>
                  </a:lnTo>
                  <a:lnTo>
                    <a:pt x="9379" y="5081"/>
                  </a:lnTo>
                  <a:lnTo>
                    <a:pt x="9379" y="5154"/>
                  </a:lnTo>
                  <a:lnTo>
                    <a:pt x="9379" y="5227"/>
                  </a:lnTo>
                  <a:lnTo>
                    <a:pt x="9354" y="5301"/>
                  </a:lnTo>
                  <a:lnTo>
                    <a:pt x="9281" y="5423"/>
                  </a:lnTo>
                  <a:lnTo>
                    <a:pt x="9159" y="5520"/>
                  </a:lnTo>
                  <a:lnTo>
                    <a:pt x="9086" y="5545"/>
                  </a:lnTo>
                  <a:lnTo>
                    <a:pt x="8915" y="5545"/>
                  </a:lnTo>
                  <a:lnTo>
                    <a:pt x="8842" y="5520"/>
                  </a:lnTo>
                  <a:lnTo>
                    <a:pt x="8719" y="5423"/>
                  </a:lnTo>
                  <a:lnTo>
                    <a:pt x="8646" y="5301"/>
                  </a:lnTo>
                  <a:lnTo>
                    <a:pt x="8622" y="5227"/>
                  </a:lnTo>
                  <a:lnTo>
                    <a:pt x="8597" y="5154"/>
                  </a:lnTo>
                  <a:lnTo>
                    <a:pt x="8622" y="5081"/>
                  </a:lnTo>
                  <a:lnTo>
                    <a:pt x="8646" y="5007"/>
                  </a:lnTo>
                  <a:lnTo>
                    <a:pt x="8719" y="4885"/>
                  </a:lnTo>
                  <a:lnTo>
                    <a:pt x="8842" y="4788"/>
                  </a:lnTo>
                  <a:lnTo>
                    <a:pt x="8915" y="4763"/>
                  </a:lnTo>
                  <a:close/>
                  <a:moveTo>
                    <a:pt x="2540" y="11309"/>
                  </a:moveTo>
                  <a:lnTo>
                    <a:pt x="2760" y="11675"/>
                  </a:lnTo>
                  <a:lnTo>
                    <a:pt x="3029" y="12041"/>
                  </a:lnTo>
                  <a:lnTo>
                    <a:pt x="3298" y="12408"/>
                  </a:lnTo>
                  <a:lnTo>
                    <a:pt x="3615" y="12750"/>
                  </a:lnTo>
                  <a:lnTo>
                    <a:pt x="3908" y="12994"/>
                  </a:lnTo>
                  <a:lnTo>
                    <a:pt x="4177" y="13238"/>
                  </a:lnTo>
                  <a:lnTo>
                    <a:pt x="3762" y="13482"/>
                  </a:lnTo>
                  <a:lnTo>
                    <a:pt x="3371" y="13678"/>
                  </a:lnTo>
                  <a:lnTo>
                    <a:pt x="3029" y="13824"/>
                  </a:lnTo>
                  <a:lnTo>
                    <a:pt x="2687" y="13922"/>
                  </a:lnTo>
                  <a:lnTo>
                    <a:pt x="2418" y="13995"/>
                  </a:lnTo>
                  <a:lnTo>
                    <a:pt x="2174" y="13995"/>
                  </a:lnTo>
                  <a:lnTo>
                    <a:pt x="2076" y="13971"/>
                  </a:lnTo>
                  <a:lnTo>
                    <a:pt x="1979" y="13946"/>
                  </a:lnTo>
                  <a:lnTo>
                    <a:pt x="1905" y="13897"/>
                  </a:lnTo>
                  <a:lnTo>
                    <a:pt x="1832" y="13849"/>
                  </a:lnTo>
                  <a:lnTo>
                    <a:pt x="1759" y="13775"/>
                  </a:lnTo>
                  <a:lnTo>
                    <a:pt x="1734" y="13678"/>
                  </a:lnTo>
                  <a:lnTo>
                    <a:pt x="1686" y="13580"/>
                  </a:lnTo>
                  <a:lnTo>
                    <a:pt x="1686" y="13482"/>
                  </a:lnTo>
                  <a:lnTo>
                    <a:pt x="1686" y="13214"/>
                  </a:lnTo>
                  <a:lnTo>
                    <a:pt x="1759" y="12921"/>
                  </a:lnTo>
                  <a:lnTo>
                    <a:pt x="1881" y="12554"/>
                  </a:lnTo>
                  <a:lnTo>
                    <a:pt x="2052" y="12188"/>
                  </a:lnTo>
                  <a:lnTo>
                    <a:pt x="2272" y="11748"/>
                  </a:lnTo>
                  <a:lnTo>
                    <a:pt x="2540" y="11309"/>
                  </a:lnTo>
                  <a:close/>
                  <a:moveTo>
                    <a:pt x="15362" y="1"/>
                  </a:moveTo>
                  <a:lnTo>
                    <a:pt x="15094" y="25"/>
                  </a:lnTo>
                  <a:lnTo>
                    <a:pt x="14801" y="74"/>
                  </a:lnTo>
                  <a:lnTo>
                    <a:pt x="14483" y="172"/>
                  </a:lnTo>
                  <a:lnTo>
                    <a:pt x="14141" y="294"/>
                  </a:lnTo>
                  <a:lnTo>
                    <a:pt x="13775" y="440"/>
                  </a:lnTo>
                  <a:lnTo>
                    <a:pt x="13384" y="611"/>
                  </a:lnTo>
                  <a:lnTo>
                    <a:pt x="12993" y="831"/>
                  </a:lnTo>
                  <a:lnTo>
                    <a:pt x="12578" y="1051"/>
                  </a:lnTo>
                  <a:lnTo>
                    <a:pt x="11699" y="1613"/>
                  </a:lnTo>
                  <a:lnTo>
                    <a:pt x="10747" y="2272"/>
                  </a:lnTo>
                  <a:lnTo>
                    <a:pt x="10307" y="2101"/>
                  </a:lnTo>
                  <a:lnTo>
                    <a:pt x="9843" y="1955"/>
                  </a:lnTo>
                  <a:lnTo>
                    <a:pt x="9379" y="1857"/>
                  </a:lnTo>
                  <a:lnTo>
                    <a:pt x="8915" y="1784"/>
                  </a:lnTo>
                  <a:lnTo>
                    <a:pt x="8451" y="1735"/>
                  </a:lnTo>
                  <a:lnTo>
                    <a:pt x="7962" y="1735"/>
                  </a:lnTo>
                  <a:lnTo>
                    <a:pt x="7498" y="1784"/>
                  </a:lnTo>
                  <a:lnTo>
                    <a:pt x="7034" y="1832"/>
                  </a:lnTo>
                  <a:lnTo>
                    <a:pt x="6570" y="1930"/>
                  </a:lnTo>
                  <a:lnTo>
                    <a:pt x="6106" y="2077"/>
                  </a:lnTo>
                  <a:lnTo>
                    <a:pt x="5667" y="2248"/>
                  </a:lnTo>
                  <a:lnTo>
                    <a:pt x="5227" y="2443"/>
                  </a:lnTo>
                  <a:lnTo>
                    <a:pt x="4787" y="2687"/>
                  </a:lnTo>
                  <a:lnTo>
                    <a:pt x="4397" y="2980"/>
                  </a:lnTo>
                  <a:lnTo>
                    <a:pt x="4006" y="3273"/>
                  </a:lnTo>
                  <a:lnTo>
                    <a:pt x="3615" y="3615"/>
                  </a:lnTo>
                  <a:lnTo>
                    <a:pt x="3273" y="4006"/>
                  </a:lnTo>
                  <a:lnTo>
                    <a:pt x="2980" y="4397"/>
                  </a:lnTo>
                  <a:lnTo>
                    <a:pt x="2687" y="4788"/>
                  </a:lnTo>
                  <a:lnTo>
                    <a:pt x="2443" y="5227"/>
                  </a:lnTo>
                  <a:lnTo>
                    <a:pt x="2247" y="5667"/>
                  </a:lnTo>
                  <a:lnTo>
                    <a:pt x="2076" y="6107"/>
                  </a:lnTo>
                  <a:lnTo>
                    <a:pt x="1930" y="6571"/>
                  </a:lnTo>
                  <a:lnTo>
                    <a:pt x="1832" y="7035"/>
                  </a:lnTo>
                  <a:lnTo>
                    <a:pt x="1783" y="7499"/>
                  </a:lnTo>
                  <a:lnTo>
                    <a:pt x="1734" y="7963"/>
                  </a:lnTo>
                  <a:lnTo>
                    <a:pt x="1734" y="8451"/>
                  </a:lnTo>
                  <a:lnTo>
                    <a:pt x="1783" y="8915"/>
                  </a:lnTo>
                  <a:lnTo>
                    <a:pt x="1857" y="9379"/>
                  </a:lnTo>
                  <a:lnTo>
                    <a:pt x="1954" y="9843"/>
                  </a:lnTo>
                  <a:lnTo>
                    <a:pt x="2101" y="10307"/>
                  </a:lnTo>
                  <a:lnTo>
                    <a:pt x="2272" y="10747"/>
                  </a:lnTo>
                  <a:lnTo>
                    <a:pt x="1612" y="11699"/>
                  </a:lnTo>
                  <a:lnTo>
                    <a:pt x="1051" y="12579"/>
                  </a:lnTo>
                  <a:lnTo>
                    <a:pt x="831" y="12994"/>
                  </a:lnTo>
                  <a:lnTo>
                    <a:pt x="611" y="13385"/>
                  </a:lnTo>
                  <a:lnTo>
                    <a:pt x="440" y="13775"/>
                  </a:lnTo>
                  <a:lnTo>
                    <a:pt x="293" y="14142"/>
                  </a:lnTo>
                  <a:lnTo>
                    <a:pt x="171" y="14484"/>
                  </a:lnTo>
                  <a:lnTo>
                    <a:pt x="74" y="14801"/>
                  </a:lnTo>
                  <a:lnTo>
                    <a:pt x="25" y="15094"/>
                  </a:lnTo>
                  <a:lnTo>
                    <a:pt x="0" y="15363"/>
                  </a:lnTo>
                  <a:lnTo>
                    <a:pt x="0" y="15583"/>
                  </a:lnTo>
                  <a:lnTo>
                    <a:pt x="49" y="15802"/>
                  </a:lnTo>
                  <a:lnTo>
                    <a:pt x="123" y="15973"/>
                  </a:lnTo>
                  <a:lnTo>
                    <a:pt x="245" y="16120"/>
                  </a:lnTo>
                  <a:lnTo>
                    <a:pt x="342" y="16218"/>
                  </a:lnTo>
                  <a:lnTo>
                    <a:pt x="489" y="16291"/>
                  </a:lnTo>
                  <a:lnTo>
                    <a:pt x="635" y="16340"/>
                  </a:lnTo>
                  <a:lnTo>
                    <a:pt x="806" y="16364"/>
                  </a:lnTo>
                  <a:lnTo>
                    <a:pt x="1173" y="16364"/>
                  </a:lnTo>
                  <a:lnTo>
                    <a:pt x="1393" y="16315"/>
                  </a:lnTo>
                  <a:lnTo>
                    <a:pt x="1637" y="16267"/>
                  </a:lnTo>
                  <a:lnTo>
                    <a:pt x="2150" y="16120"/>
                  </a:lnTo>
                  <a:lnTo>
                    <a:pt x="2711" y="15876"/>
                  </a:lnTo>
                  <a:lnTo>
                    <a:pt x="3322" y="15583"/>
                  </a:lnTo>
                  <a:lnTo>
                    <a:pt x="3957" y="15192"/>
                  </a:lnTo>
                  <a:lnTo>
                    <a:pt x="4665" y="14752"/>
                  </a:lnTo>
                  <a:lnTo>
                    <a:pt x="5373" y="14264"/>
                  </a:lnTo>
                  <a:lnTo>
                    <a:pt x="6131" y="13702"/>
                  </a:lnTo>
                  <a:lnTo>
                    <a:pt x="6912" y="13092"/>
                  </a:lnTo>
                  <a:lnTo>
                    <a:pt x="7718" y="12432"/>
                  </a:lnTo>
                  <a:lnTo>
                    <a:pt x="8524" y="11724"/>
                  </a:lnTo>
                  <a:lnTo>
                    <a:pt x="9330" y="10967"/>
                  </a:lnTo>
                  <a:lnTo>
                    <a:pt x="10160" y="10161"/>
                  </a:lnTo>
                  <a:lnTo>
                    <a:pt x="10966" y="9330"/>
                  </a:lnTo>
                  <a:lnTo>
                    <a:pt x="11723" y="8524"/>
                  </a:lnTo>
                  <a:lnTo>
                    <a:pt x="12432" y="7718"/>
                  </a:lnTo>
                  <a:lnTo>
                    <a:pt x="13091" y="6912"/>
                  </a:lnTo>
                  <a:lnTo>
                    <a:pt x="13702" y="6131"/>
                  </a:lnTo>
                  <a:lnTo>
                    <a:pt x="14263" y="5374"/>
                  </a:lnTo>
                  <a:lnTo>
                    <a:pt x="14752" y="4666"/>
                  </a:lnTo>
                  <a:lnTo>
                    <a:pt x="15192" y="3957"/>
                  </a:lnTo>
                  <a:lnTo>
                    <a:pt x="15582" y="3322"/>
                  </a:lnTo>
                  <a:lnTo>
                    <a:pt x="15875" y="2712"/>
                  </a:lnTo>
                  <a:lnTo>
                    <a:pt x="16120" y="2150"/>
                  </a:lnTo>
                  <a:lnTo>
                    <a:pt x="16266" y="1637"/>
                  </a:lnTo>
                  <a:lnTo>
                    <a:pt x="16315" y="1393"/>
                  </a:lnTo>
                  <a:lnTo>
                    <a:pt x="16364" y="1173"/>
                  </a:lnTo>
                  <a:lnTo>
                    <a:pt x="16364" y="978"/>
                  </a:lnTo>
                  <a:lnTo>
                    <a:pt x="16364" y="807"/>
                  </a:lnTo>
                  <a:lnTo>
                    <a:pt x="16339" y="636"/>
                  </a:lnTo>
                  <a:lnTo>
                    <a:pt x="16291" y="489"/>
                  </a:lnTo>
                  <a:lnTo>
                    <a:pt x="16217" y="343"/>
                  </a:lnTo>
                  <a:lnTo>
                    <a:pt x="16120" y="245"/>
                  </a:lnTo>
                  <a:lnTo>
                    <a:pt x="15973" y="123"/>
                  </a:lnTo>
                  <a:lnTo>
                    <a:pt x="15802" y="50"/>
                  </a:lnTo>
                  <a:lnTo>
                    <a:pt x="1558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 name="Google Shape;511;p19"/>
          <p:cNvGrpSpPr/>
          <p:nvPr/>
        </p:nvGrpSpPr>
        <p:grpSpPr>
          <a:xfrm rot="1940693">
            <a:off x="3340903" y="1116018"/>
            <a:ext cx="587626" cy="587659"/>
            <a:chOff x="570875" y="4322250"/>
            <a:chExt cx="443300" cy="443325"/>
          </a:xfrm>
        </p:grpSpPr>
        <p:sp>
          <p:nvSpPr>
            <p:cNvPr id="512" name="Google Shape;512;p19"/>
            <p:cNvSpPr/>
            <p:nvPr/>
          </p:nvSpPr>
          <p:spPr>
            <a:xfrm>
              <a:off x="570875" y="4322250"/>
              <a:ext cx="443300" cy="443325"/>
            </a:xfrm>
            <a:custGeom>
              <a:avLst/>
              <a:gdLst/>
              <a:ahLst/>
              <a:cxnLst/>
              <a:rect l="l" t="t" r="r" b="b"/>
              <a:pathLst>
                <a:path w="17732" h="17733" extrusionOk="0">
                  <a:moveTo>
                    <a:pt x="13091" y="2712"/>
                  </a:moveTo>
                  <a:lnTo>
                    <a:pt x="13286" y="2736"/>
                  </a:lnTo>
                  <a:lnTo>
                    <a:pt x="13506" y="2785"/>
                  </a:lnTo>
                  <a:lnTo>
                    <a:pt x="13702" y="2858"/>
                  </a:lnTo>
                  <a:lnTo>
                    <a:pt x="13873" y="2956"/>
                  </a:lnTo>
                  <a:lnTo>
                    <a:pt x="14068" y="3054"/>
                  </a:lnTo>
                  <a:lnTo>
                    <a:pt x="14239" y="3176"/>
                  </a:lnTo>
                  <a:lnTo>
                    <a:pt x="14410" y="3323"/>
                  </a:lnTo>
                  <a:lnTo>
                    <a:pt x="14556" y="3493"/>
                  </a:lnTo>
                  <a:lnTo>
                    <a:pt x="14679" y="3664"/>
                  </a:lnTo>
                  <a:lnTo>
                    <a:pt x="14776" y="3860"/>
                  </a:lnTo>
                  <a:lnTo>
                    <a:pt x="14874" y="4031"/>
                  </a:lnTo>
                  <a:lnTo>
                    <a:pt x="14947" y="4226"/>
                  </a:lnTo>
                  <a:lnTo>
                    <a:pt x="14996" y="4446"/>
                  </a:lnTo>
                  <a:lnTo>
                    <a:pt x="15021" y="4641"/>
                  </a:lnTo>
                  <a:lnTo>
                    <a:pt x="15021" y="4861"/>
                  </a:lnTo>
                  <a:lnTo>
                    <a:pt x="15021" y="5057"/>
                  </a:lnTo>
                  <a:lnTo>
                    <a:pt x="14996" y="5252"/>
                  </a:lnTo>
                  <a:lnTo>
                    <a:pt x="14947" y="5472"/>
                  </a:lnTo>
                  <a:lnTo>
                    <a:pt x="14874" y="5667"/>
                  </a:lnTo>
                  <a:lnTo>
                    <a:pt x="14776" y="5838"/>
                  </a:lnTo>
                  <a:lnTo>
                    <a:pt x="14679" y="6033"/>
                  </a:lnTo>
                  <a:lnTo>
                    <a:pt x="14556" y="6204"/>
                  </a:lnTo>
                  <a:lnTo>
                    <a:pt x="14410" y="6375"/>
                  </a:lnTo>
                  <a:lnTo>
                    <a:pt x="13433" y="7328"/>
                  </a:lnTo>
                  <a:lnTo>
                    <a:pt x="13311" y="7426"/>
                  </a:lnTo>
                  <a:lnTo>
                    <a:pt x="13189" y="7499"/>
                  </a:lnTo>
                  <a:lnTo>
                    <a:pt x="13042" y="7548"/>
                  </a:lnTo>
                  <a:lnTo>
                    <a:pt x="12871" y="7572"/>
                  </a:lnTo>
                  <a:lnTo>
                    <a:pt x="12725" y="7548"/>
                  </a:lnTo>
                  <a:lnTo>
                    <a:pt x="12578" y="7499"/>
                  </a:lnTo>
                  <a:lnTo>
                    <a:pt x="12456" y="7426"/>
                  </a:lnTo>
                  <a:lnTo>
                    <a:pt x="12334" y="7328"/>
                  </a:lnTo>
                  <a:lnTo>
                    <a:pt x="10405" y="5398"/>
                  </a:lnTo>
                  <a:lnTo>
                    <a:pt x="10307" y="5276"/>
                  </a:lnTo>
                  <a:lnTo>
                    <a:pt x="10234" y="5154"/>
                  </a:lnTo>
                  <a:lnTo>
                    <a:pt x="10185" y="5008"/>
                  </a:lnTo>
                  <a:lnTo>
                    <a:pt x="10160" y="4861"/>
                  </a:lnTo>
                  <a:lnTo>
                    <a:pt x="10185" y="4690"/>
                  </a:lnTo>
                  <a:lnTo>
                    <a:pt x="10234" y="4544"/>
                  </a:lnTo>
                  <a:lnTo>
                    <a:pt x="10307" y="4422"/>
                  </a:lnTo>
                  <a:lnTo>
                    <a:pt x="10405" y="4299"/>
                  </a:lnTo>
                  <a:lnTo>
                    <a:pt x="11357" y="3323"/>
                  </a:lnTo>
                  <a:lnTo>
                    <a:pt x="11528" y="3176"/>
                  </a:lnTo>
                  <a:lnTo>
                    <a:pt x="11699" y="3054"/>
                  </a:lnTo>
                  <a:lnTo>
                    <a:pt x="11894" y="2956"/>
                  </a:lnTo>
                  <a:lnTo>
                    <a:pt x="12065" y="2858"/>
                  </a:lnTo>
                  <a:lnTo>
                    <a:pt x="12261" y="2785"/>
                  </a:lnTo>
                  <a:lnTo>
                    <a:pt x="12481" y="2736"/>
                  </a:lnTo>
                  <a:lnTo>
                    <a:pt x="12676" y="2712"/>
                  </a:lnTo>
                  <a:close/>
                  <a:moveTo>
                    <a:pt x="8377" y="8867"/>
                  </a:moveTo>
                  <a:lnTo>
                    <a:pt x="8475" y="8891"/>
                  </a:lnTo>
                  <a:lnTo>
                    <a:pt x="8548" y="8915"/>
                  </a:lnTo>
                  <a:lnTo>
                    <a:pt x="8646" y="8964"/>
                  </a:lnTo>
                  <a:lnTo>
                    <a:pt x="8719" y="9013"/>
                  </a:lnTo>
                  <a:lnTo>
                    <a:pt x="8768" y="9086"/>
                  </a:lnTo>
                  <a:lnTo>
                    <a:pt x="8817" y="9184"/>
                  </a:lnTo>
                  <a:lnTo>
                    <a:pt x="8841" y="9257"/>
                  </a:lnTo>
                  <a:lnTo>
                    <a:pt x="8866" y="9355"/>
                  </a:lnTo>
                  <a:lnTo>
                    <a:pt x="8841" y="9453"/>
                  </a:lnTo>
                  <a:lnTo>
                    <a:pt x="8817" y="9550"/>
                  </a:lnTo>
                  <a:lnTo>
                    <a:pt x="8768" y="9624"/>
                  </a:lnTo>
                  <a:lnTo>
                    <a:pt x="8719" y="9697"/>
                  </a:lnTo>
                  <a:lnTo>
                    <a:pt x="6179" y="12237"/>
                  </a:lnTo>
                  <a:lnTo>
                    <a:pt x="6106" y="12310"/>
                  </a:lnTo>
                  <a:lnTo>
                    <a:pt x="6033" y="12359"/>
                  </a:lnTo>
                  <a:lnTo>
                    <a:pt x="5935" y="12383"/>
                  </a:lnTo>
                  <a:lnTo>
                    <a:pt x="5740" y="12383"/>
                  </a:lnTo>
                  <a:lnTo>
                    <a:pt x="5642" y="12359"/>
                  </a:lnTo>
                  <a:lnTo>
                    <a:pt x="5569" y="12310"/>
                  </a:lnTo>
                  <a:lnTo>
                    <a:pt x="5496" y="12237"/>
                  </a:lnTo>
                  <a:lnTo>
                    <a:pt x="5422" y="12164"/>
                  </a:lnTo>
                  <a:lnTo>
                    <a:pt x="5373" y="12090"/>
                  </a:lnTo>
                  <a:lnTo>
                    <a:pt x="5349" y="11993"/>
                  </a:lnTo>
                  <a:lnTo>
                    <a:pt x="5349" y="11895"/>
                  </a:lnTo>
                  <a:lnTo>
                    <a:pt x="5349" y="11797"/>
                  </a:lnTo>
                  <a:lnTo>
                    <a:pt x="5373" y="11700"/>
                  </a:lnTo>
                  <a:lnTo>
                    <a:pt x="5422" y="11626"/>
                  </a:lnTo>
                  <a:lnTo>
                    <a:pt x="5496" y="11553"/>
                  </a:lnTo>
                  <a:lnTo>
                    <a:pt x="8036" y="9013"/>
                  </a:lnTo>
                  <a:lnTo>
                    <a:pt x="8109" y="8964"/>
                  </a:lnTo>
                  <a:lnTo>
                    <a:pt x="8182" y="8915"/>
                  </a:lnTo>
                  <a:lnTo>
                    <a:pt x="8280" y="8891"/>
                  </a:lnTo>
                  <a:lnTo>
                    <a:pt x="8377" y="8867"/>
                  </a:lnTo>
                  <a:close/>
                  <a:moveTo>
                    <a:pt x="14825" y="1"/>
                  </a:moveTo>
                  <a:lnTo>
                    <a:pt x="14288" y="25"/>
                  </a:lnTo>
                  <a:lnTo>
                    <a:pt x="13751" y="50"/>
                  </a:lnTo>
                  <a:lnTo>
                    <a:pt x="13213" y="123"/>
                  </a:lnTo>
                  <a:lnTo>
                    <a:pt x="12676" y="245"/>
                  </a:lnTo>
                  <a:lnTo>
                    <a:pt x="12163" y="367"/>
                  </a:lnTo>
                  <a:lnTo>
                    <a:pt x="11675" y="538"/>
                  </a:lnTo>
                  <a:lnTo>
                    <a:pt x="11235" y="758"/>
                  </a:lnTo>
                  <a:lnTo>
                    <a:pt x="11015" y="856"/>
                  </a:lnTo>
                  <a:lnTo>
                    <a:pt x="10844" y="1002"/>
                  </a:lnTo>
                  <a:lnTo>
                    <a:pt x="10649" y="1124"/>
                  </a:lnTo>
                  <a:lnTo>
                    <a:pt x="10502" y="1271"/>
                  </a:lnTo>
                  <a:lnTo>
                    <a:pt x="5544" y="6229"/>
                  </a:lnTo>
                  <a:lnTo>
                    <a:pt x="391" y="6229"/>
                  </a:lnTo>
                  <a:lnTo>
                    <a:pt x="245" y="6253"/>
                  </a:lnTo>
                  <a:lnTo>
                    <a:pt x="147" y="6278"/>
                  </a:lnTo>
                  <a:lnTo>
                    <a:pt x="49" y="6327"/>
                  </a:lnTo>
                  <a:lnTo>
                    <a:pt x="0" y="6400"/>
                  </a:lnTo>
                  <a:lnTo>
                    <a:pt x="0" y="6473"/>
                  </a:lnTo>
                  <a:lnTo>
                    <a:pt x="25" y="6571"/>
                  </a:lnTo>
                  <a:lnTo>
                    <a:pt x="74" y="6668"/>
                  </a:lnTo>
                  <a:lnTo>
                    <a:pt x="171" y="6791"/>
                  </a:lnTo>
                  <a:lnTo>
                    <a:pt x="2589" y="9184"/>
                  </a:lnTo>
                  <a:lnTo>
                    <a:pt x="2272" y="9502"/>
                  </a:lnTo>
                  <a:lnTo>
                    <a:pt x="953" y="9746"/>
                  </a:lnTo>
                  <a:lnTo>
                    <a:pt x="806" y="9795"/>
                  </a:lnTo>
                  <a:lnTo>
                    <a:pt x="684" y="9843"/>
                  </a:lnTo>
                  <a:lnTo>
                    <a:pt x="611" y="9941"/>
                  </a:lnTo>
                  <a:lnTo>
                    <a:pt x="562" y="10014"/>
                  </a:lnTo>
                  <a:lnTo>
                    <a:pt x="562" y="10112"/>
                  </a:lnTo>
                  <a:lnTo>
                    <a:pt x="586" y="10234"/>
                  </a:lnTo>
                  <a:lnTo>
                    <a:pt x="635" y="10332"/>
                  </a:lnTo>
                  <a:lnTo>
                    <a:pt x="733" y="10454"/>
                  </a:lnTo>
                  <a:lnTo>
                    <a:pt x="7278" y="16999"/>
                  </a:lnTo>
                  <a:lnTo>
                    <a:pt x="7401" y="17097"/>
                  </a:lnTo>
                  <a:lnTo>
                    <a:pt x="7498" y="17146"/>
                  </a:lnTo>
                  <a:lnTo>
                    <a:pt x="7620" y="17170"/>
                  </a:lnTo>
                  <a:lnTo>
                    <a:pt x="7718" y="17170"/>
                  </a:lnTo>
                  <a:lnTo>
                    <a:pt x="7791" y="17122"/>
                  </a:lnTo>
                  <a:lnTo>
                    <a:pt x="7889" y="17048"/>
                  </a:lnTo>
                  <a:lnTo>
                    <a:pt x="7938" y="16926"/>
                  </a:lnTo>
                  <a:lnTo>
                    <a:pt x="7987" y="16780"/>
                  </a:lnTo>
                  <a:lnTo>
                    <a:pt x="8231" y="15461"/>
                  </a:lnTo>
                  <a:lnTo>
                    <a:pt x="8548" y="15143"/>
                  </a:lnTo>
                  <a:lnTo>
                    <a:pt x="10942" y="17561"/>
                  </a:lnTo>
                  <a:lnTo>
                    <a:pt x="11064" y="17659"/>
                  </a:lnTo>
                  <a:lnTo>
                    <a:pt x="11162" y="17708"/>
                  </a:lnTo>
                  <a:lnTo>
                    <a:pt x="11259" y="17732"/>
                  </a:lnTo>
                  <a:lnTo>
                    <a:pt x="11333" y="17732"/>
                  </a:lnTo>
                  <a:lnTo>
                    <a:pt x="11406" y="17683"/>
                  </a:lnTo>
                  <a:lnTo>
                    <a:pt x="11455" y="17586"/>
                  </a:lnTo>
                  <a:lnTo>
                    <a:pt x="11479" y="17488"/>
                  </a:lnTo>
                  <a:lnTo>
                    <a:pt x="11504" y="17341"/>
                  </a:lnTo>
                  <a:lnTo>
                    <a:pt x="11504" y="12188"/>
                  </a:lnTo>
                  <a:lnTo>
                    <a:pt x="16461" y="7230"/>
                  </a:lnTo>
                  <a:lnTo>
                    <a:pt x="16608" y="7084"/>
                  </a:lnTo>
                  <a:lnTo>
                    <a:pt x="16730" y="6888"/>
                  </a:lnTo>
                  <a:lnTo>
                    <a:pt x="16877" y="6693"/>
                  </a:lnTo>
                  <a:lnTo>
                    <a:pt x="16974" y="6498"/>
                  </a:lnTo>
                  <a:lnTo>
                    <a:pt x="17194" y="6058"/>
                  </a:lnTo>
                  <a:lnTo>
                    <a:pt x="17365" y="5569"/>
                  </a:lnTo>
                  <a:lnTo>
                    <a:pt x="17487" y="5057"/>
                  </a:lnTo>
                  <a:lnTo>
                    <a:pt x="17609" y="4519"/>
                  </a:lnTo>
                  <a:lnTo>
                    <a:pt x="17683" y="3982"/>
                  </a:lnTo>
                  <a:lnTo>
                    <a:pt x="17707" y="3445"/>
                  </a:lnTo>
                  <a:lnTo>
                    <a:pt x="17731" y="2907"/>
                  </a:lnTo>
                  <a:lnTo>
                    <a:pt x="17731" y="2419"/>
                  </a:lnTo>
                  <a:lnTo>
                    <a:pt x="17707" y="1955"/>
                  </a:lnTo>
                  <a:lnTo>
                    <a:pt x="17658" y="1515"/>
                  </a:lnTo>
                  <a:lnTo>
                    <a:pt x="17585" y="1149"/>
                  </a:lnTo>
                  <a:lnTo>
                    <a:pt x="17512" y="831"/>
                  </a:lnTo>
                  <a:lnTo>
                    <a:pt x="17414" y="587"/>
                  </a:lnTo>
                  <a:lnTo>
                    <a:pt x="17341" y="489"/>
                  </a:lnTo>
                  <a:lnTo>
                    <a:pt x="17292" y="441"/>
                  </a:lnTo>
                  <a:lnTo>
                    <a:pt x="17243" y="392"/>
                  </a:lnTo>
                  <a:lnTo>
                    <a:pt x="17145" y="318"/>
                  </a:lnTo>
                  <a:lnTo>
                    <a:pt x="16901" y="221"/>
                  </a:lnTo>
                  <a:lnTo>
                    <a:pt x="16584" y="148"/>
                  </a:lnTo>
                  <a:lnTo>
                    <a:pt x="16217" y="74"/>
                  </a:lnTo>
                  <a:lnTo>
                    <a:pt x="15778" y="25"/>
                  </a:lnTo>
                  <a:lnTo>
                    <a:pt x="1531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19"/>
            <p:cNvSpPr/>
            <p:nvPr/>
          </p:nvSpPr>
          <p:spPr>
            <a:xfrm>
              <a:off x="597725" y="4665400"/>
              <a:ext cx="73300" cy="73300"/>
            </a:xfrm>
            <a:custGeom>
              <a:avLst/>
              <a:gdLst/>
              <a:ahLst/>
              <a:cxnLst/>
              <a:rect l="l" t="t" r="r" b="b"/>
              <a:pathLst>
                <a:path w="2932" h="2932" extrusionOk="0">
                  <a:moveTo>
                    <a:pt x="2028" y="1"/>
                  </a:moveTo>
                  <a:lnTo>
                    <a:pt x="1857" y="25"/>
                  </a:lnTo>
                  <a:lnTo>
                    <a:pt x="1686" y="74"/>
                  </a:lnTo>
                  <a:lnTo>
                    <a:pt x="1515" y="147"/>
                  </a:lnTo>
                  <a:lnTo>
                    <a:pt x="1369" y="269"/>
                  </a:lnTo>
                  <a:lnTo>
                    <a:pt x="1222" y="489"/>
                  </a:lnTo>
                  <a:lnTo>
                    <a:pt x="1002" y="831"/>
                  </a:lnTo>
                  <a:lnTo>
                    <a:pt x="563" y="1735"/>
                  </a:lnTo>
                  <a:lnTo>
                    <a:pt x="172" y="2565"/>
                  </a:lnTo>
                  <a:lnTo>
                    <a:pt x="1" y="2932"/>
                  </a:lnTo>
                  <a:lnTo>
                    <a:pt x="1" y="2932"/>
                  </a:lnTo>
                  <a:lnTo>
                    <a:pt x="367" y="2761"/>
                  </a:lnTo>
                  <a:lnTo>
                    <a:pt x="1198" y="2370"/>
                  </a:lnTo>
                  <a:lnTo>
                    <a:pt x="2101" y="1930"/>
                  </a:lnTo>
                  <a:lnTo>
                    <a:pt x="2443" y="1710"/>
                  </a:lnTo>
                  <a:lnTo>
                    <a:pt x="2663" y="1564"/>
                  </a:lnTo>
                  <a:lnTo>
                    <a:pt x="2785" y="1417"/>
                  </a:lnTo>
                  <a:lnTo>
                    <a:pt x="2858" y="1246"/>
                  </a:lnTo>
                  <a:lnTo>
                    <a:pt x="2907" y="1075"/>
                  </a:lnTo>
                  <a:lnTo>
                    <a:pt x="2932" y="904"/>
                  </a:lnTo>
                  <a:lnTo>
                    <a:pt x="2907" y="733"/>
                  </a:lnTo>
                  <a:lnTo>
                    <a:pt x="2858" y="562"/>
                  </a:lnTo>
                  <a:lnTo>
                    <a:pt x="2785" y="416"/>
                  </a:lnTo>
                  <a:lnTo>
                    <a:pt x="2663" y="269"/>
                  </a:lnTo>
                  <a:lnTo>
                    <a:pt x="2517" y="147"/>
                  </a:lnTo>
                  <a:lnTo>
                    <a:pt x="2370" y="74"/>
                  </a:lnTo>
                  <a:lnTo>
                    <a:pt x="2199" y="25"/>
                  </a:lnTo>
                  <a:lnTo>
                    <a:pt x="202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19"/>
            <p:cNvSpPr/>
            <p:nvPr/>
          </p:nvSpPr>
          <p:spPr>
            <a:xfrm>
              <a:off x="654525" y="4708150"/>
              <a:ext cx="47025" cy="47025"/>
            </a:xfrm>
            <a:custGeom>
              <a:avLst/>
              <a:gdLst/>
              <a:ahLst/>
              <a:cxnLst/>
              <a:rect l="l" t="t" r="r" b="b"/>
              <a:pathLst>
                <a:path w="1881" h="1881" extrusionOk="0">
                  <a:moveTo>
                    <a:pt x="1124" y="0"/>
                  </a:moveTo>
                  <a:lnTo>
                    <a:pt x="977" y="25"/>
                  </a:lnTo>
                  <a:lnTo>
                    <a:pt x="831" y="74"/>
                  </a:lnTo>
                  <a:lnTo>
                    <a:pt x="709" y="147"/>
                  </a:lnTo>
                  <a:lnTo>
                    <a:pt x="586" y="245"/>
                  </a:lnTo>
                  <a:lnTo>
                    <a:pt x="464" y="391"/>
                  </a:lnTo>
                  <a:lnTo>
                    <a:pt x="367" y="611"/>
                  </a:lnTo>
                  <a:lnTo>
                    <a:pt x="269" y="880"/>
                  </a:lnTo>
                  <a:lnTo>
                    <a:pt x="171" y="1173"/>
                  </a:lnTo>
                  <a:lnTo>
                    <a:pt x="49" y="1686"/>
                  </a:lnTo>
                  <a:lnTo>
                    <a:pt x="0" y="1881"/>
                  </a:lnTo>
                  <a:lnTo>
                    <a:pt x="0" y="1881"/>
                  </a:lnTo>
                  <a:lnTo>
                    <a:pt x="220" y="1857"/>
                  </a:lnTo>
                  <a:lnTo>
                    <a:pt x="733" y="1710"/>
                  </a:lnTo>
                  <a:lnTo>
                    <a:pt x="1002" y="1637"/>
                  </a:lnTo>
                  <a:lnTo>
                    <a:pt x="1270" y="1539"/>
                  </a:lnTo>
                  <a:lnTo>
                    <a:pt x="1515" y="1417"/>
                  </a:lnTo>
                  <a:lnTo>
                    <a:pt x="1661" y="1319"/>
                  </a:lnTo>
                  <a:lnTo>
                    <a:pt x="1759" y="1197"/>
                  </a:lnTo>
                  <a:lnTo>
                    <a:pt x="1832" y="1051"/>
                  </a:lnTo>
                  <a:lnTo>
                    <a:pt x="1881" y="928"/>
                  </a:lnTo>
                  <a:lnTo>
                    <a:pt x="1881" y="782"/>
                  </a:lnTo>
                  <a:lnTo>
                    <a:pt x="1881" y="635"/>
                  </a:lnTo>
                  <a:lnTo>
                    <a:pt x="1832" y="489"/>
                  </a:lnTo>
                  <a:lnTo>
                    <a:pt x="1759" y="367"/>
                  </a:lnTo>
                  <a:lnTo>
                    <a:pt x="1661" y="245"/>
                  </a:lnTo>
                  <a:lnTo>
                    <a:pt x="1539" y="147"/>
                  </a:lnTo>
                  <a:lnTo>
                    <a:pt x="1417" y="74"/>
                  </a:lnTo>
                  <a:lnTo>
                    <a:pt x="1270" y="25"/>
                  </a:lnTo>
                  <a:lnTo>
                    <a:pt x="112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19"/>
            <p:cNvSpPr/>
            <p:nvPr/>
          </p:nvSpPr>
          <p:spPr>
            <a:xfrm>
              <a:off x="581250" y="4634875"/>
              <a:ext cx="47050" cy="47050"/>
            </a:xfrm>
            <a:custGeom>
              <a:avLst/>
              <a:gdLst/>
              <a:ahLst/>
              <a:cxnLst/>
              <a:rect l="l" t="t" r="r" b="b"/>
              <a:pathLst>
                <a:path w="1882" h="1882" extrusionOk="0">
                  <a:moveTo>
                    <a:pt x="953" y="1"/>
                  </a:moveTo>
                  <a:lnTo>
                    <a:pt x="831" y="49"/>
                  </a:lnTo>
                  <a:lnTo>
                    <a:pt x="684" y="123"/>
                  </a:lnTo>
                  <a:lnTo>
                    <a:pt x="562" y="220"/>
                  </a:lnTo>
                  <a:lnTo>
                    <a:pt x="465" y="367"/>
                  </a:lnTo>
                  <a:lnTo>
                    <a:pt x="342" y="611"/>
                  </a:lnTo>
                  <a:lnTo>
                    <a:pt x="245" y="880"/>
                  </a:lnTo>
                  <a:lnTo>
                    <a:pt x="171" y="1148"/>
                  </a:lnTo>
                  <a:lnTo>
                    <a:pt x="25" y="1661"/>
                  </a:lnTo>
                  <a:lnTo>
                    <a:pt x="1" y="1881"/>
                  </a:lnTo>
                  <a:lnTo>
                    <a:pt x="196" y="1832"/>
                  </a:lnTo>
                  <a:lnTo>
                    <a:pt x="709" y="1710"/>
                  </a:lnTo>
                  <a:lnTo>
                    <a:pt x="1002" y="1613"/>
                  </a:lnTo>
                  <a:lnTo>
                    <a:pt x="1271" y="1515"/>
                  </a:lnTo>
                  <a:lnTo>
                    <a:pt x="1490" y="1417"/>
                  </a:lnTo>
                  <a:lnTo>
                    <a:pt x="1637" y="1295"/>
                  </a:lnTo>
                  <a:lnTo>
                    <a:pt x="1735" y="1173"/>
                  </a:lnTo>
                  <a:lnTo>
                    <a:pt x="1808" y="1051"/>
                  </a:lnTo>
                  <a:lnTo>
                    <a:pt x="1857" y="904"/>
                  </a:lnTo>
                  <a:lnTo>
                    <a:pt x="1881" y="758"/>
                  </a:lnTo>
                  <a:lnTo>
                    <a:pt x="1857" y="611"/>
                  </a:lnTo>
                  <a:lnTo>
                    <a:pt x="1808" y="465"/>
                  </a:lnTo>
                  <a:lnTo>
                    <a:pt x="1735" y="343"/>
                  </a:lnTo>
                  <a:lnTo>
                    <a:pt x="1637" y="220"/>
                  </a:lnTo>
                  <a:lnTo>
                    <a:pt x="1515" y="123"/>
                  </a:lnTo>
                  <a:lnTo>
                    <a:pt x="1393" y="49"/>
                  </a:lnTo>
                  <a:lnTo>
                    <a:pt x="124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6" name="Google Shape;516;p19"/>
          <p:cNvSpPr/>
          <p:nvPr/>
        </p:nvSpPr>
        <p:spPr>
          <a:xfrm>
            <a:off x="3829676" y="640708"/>
            <a:ext cx="316510" cy="302214"/>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19"/>
          <p:cNvSpPr/>
          <p:nvPr/>
        </p:nvSpPr>
        <p:spPr>
          <a:xfrm rot="1793658">
            <a:off x="5318500" y="1302383"/>
            <a:ext cx="225078" cy="214930"/>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19"/>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29</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A77C4B-E688-4A39-92BF-F8F026995A1A}"/>
              </a:ext>
            </a:extLst>
          </p:cNvPr>
          <p:cNvSpPr>
            <a:spLocks noGrp="1"/>
          </p:cNvSpPr>
          <p:nvPr>
            <p:ph type="title"/>
          </p:nvPr>
        </p:nvSpPr>
        <p:spPr>
          <a:xfrm>
            <a:off x="1073700" y="273913"/>
            <a:ext cx="6996600" cy="715800"/>
          </a:xfrm>
        </p:spPr>
        <p:txBody>
          <a:bodyPr/>
          <a:lstStyle/>
          <a:p>
            <a:r>
              <a:rPr lang="en-US" dirty="0"/>
              <a:t>ABSTRACT OF THE PROJECT</a:t>
            </a:r>
            <a:endParaRPr lang="en-IN" dirty="0"/>
          </a:p>
        </p:txBody>
      </p:sp>
      <p:sp>
        <p:nvSpPr>
          <p:cNvPr id="3" name="Text Placeholder 2">
            <a:extLst>
              <a:ext uri="{FF2B5EF4-FFF2-40B4-BE49-F238E27FC236}">
                <a16:creationId xmlns:a16="http://schemas.microsoft.com/office/drawing/2014/main" id="{37459562-2C44-422F-9E7D-71C954346F5E}"/>
              </a:ext>
            </a:extLst>
          </p:cNvPr>
          <p:cNvSpPr>
            <a:spLocks noGrp="1"/>
          </p:cNvSpPr>
          <p:nvPr>
            <p:ph type="body" idx="1"/>
          </p:nvPr>
        </p:nvSpPr>
        <p:spPr>
          <a:xfrm>
            <a:off x="829340" y="1056167"/>
            <a:ext cx="7506586" cy="2955852"/>
          </a:xfrm>
        </p:spPr>
        <p:txBody>
          <a:bodyPr/>
          <a:lstStyle/>
          <a:p>
            <a:r>
              <a:rPr lang="en-US" sz="1600" dirty="0"/>
              <a:t>Network Science has become an ever increasing and interesting field of research in the recent decade by focusing on finding hidden knowledge in complex networks.</a:t>
            </a:r>
          </a:p>
          <a:p>
            <a:r>
              <a:rPr lang="en-US" sz="1600" dirty="0"/>
              <a:t>This study of complex relationships in network structures has also gained a lot of interest in the world of finance and economy.</a:t>
            </a:r>
          </a:p>
          <a:p>
            <a:r>
              <a:rPr lang="en-US" sz="1600" dirty="0"/>
              <a:t>There is a direct relation between the growth of stock market and the growth of Indian economy of a country.</a:t>
            </a:r>
          </a:p>
          <a:p>
            <a:r>
              <a:rPr lang="en-US" sz="1600" dirty="0"/>
              <a:t>The proposed work focuses on the analysis in Indian Stock Market and the relationship between different sectors, looking into the market price indices data of different market sectors and their fluctuations over time.  </a:t>
            </a:r>
            <a:endParaRPr lang="en-IN" sz="1600" dirty="0"/>
          </a:p>
        </p:txBody>
      </p:sp>
      <p:sp>
        <p:nvSpPr>
          <p:cNvPr id="4" name="Slide Number Placeholder 3">
            <a:extLst>
              <a:ext uri="{FF2B5EF4-FFF2-40B4-BE49-F238E27FC236}">
                <a16:creationId xmlns:a16="http://schemas.microsoft.com/office/drawing/2014/main" id="{6B9DC3CB-4CFA-48F0-9A1F-7055ED2FD06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a:t>
            </a:fld>
            <a:endParaRPr lang="en"/>
          </a:p>
        </p:txBody>
      </p:sp>
    </p:spTree>
    <p:extLst>
      <p:ext uri="{BB962C8B-B14F-4D97-AF65-F5344CB8AC3E}">
        <p14:creationId xmlns:p14="http://schemas.microsoft.com/office/powerpoint/2010/main" val="28278776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63"/>
        <p:cNvGrpSpPr/>
        <p:nvPr/>
      </p:nvGrpSpPr>
      <p:grpSpPr>
        <a:xfrm>
          <a:off x="0" y="0"/>
          <a:ext cx="0" cy="0"/>
          <a:chOff x="0" y="0"/>
          <a:chExt cx="0" cy="0"/>
        </a:xfrm>
      </p:grpSpPr>
      <p:sp>
        <p:nvSpPr>
          <p:cNvPr id="464" name="Google Shape;464;p13"/>
          <p:cNvSpPr txBox="1">
            <a:spLocks noGrp="1"/>
          </p:cNvSpPr>
          <p:nvPr>
            <p:ph type="ctrTitle"/>
          </p:nvPr>
        </p:nvSpPr>
        <p:spPr>
          <a:xfrm>
            <a:off x="2847975" y="3363425"/>
            <a:ext cx="5610300" cy="1159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NSE INDIA ANALYSIS</a:t>
            </a:r>
            <a:br>
              <a:rPr lang="en" dirty="0"/>
            </a:br>
            <a:r>
              <a:rPr lang="en" sz="1800" dirty="0"/>
              <a:t>A WEB APPLICATION</a:t>
            </a:r>
            <a:endParaRPr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98"/>
        <p:cNvGrpSpPr/>
        <p:nvPr/>
      </p:nvGrpSpPr>
      <p:grpSpPr>
        <a:xfrm>
          <a:off x="0" y="0"/>
          <a:ext cx="0" cy="0"/>
          <a:chOff x="0" y="0"/>
          <a:chExt cx="0" cy="0"/>
        </a:xfrm>
      </p:grpSpPr>
      <p:sp>
        <p:nvSpPr>
          <p:cNvPr id="499" name="Google Shape;499;p18"/>
          <p:cNvSpPr txBox="1">
            <a:spLocks noGrp="1"/>
          </p:cNvSpPr>
          <p:nvPr>
            <p:ph type="title"/>
          </p:nvPr>
        </p:nvSpPr>
        <p:spPr>
          <a:xfrm>
            <a:off x="1075849" y="199410"/>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solidFill>
                  <a:schemeClr val="accent2"/>
                </a:solidFill>
              </a:rPr>
              <a:t>STREAMLIT</a:t>
            </a:r>
            <a:endParaRPr dirty="0">
              <a:solidFill>
                <a:schemeClr val="accent2"/>
              </a:solidFill>
            </a:endParaRPr>
          </a:p>
        </p:txBody>
      </p:sp>
      <p:sp>
        <p:nvSpPr>
          <p:cNvPr id="500" name="Google Shape;500;p18"/>
          <p:cNvSpPr txBox="1">
            <a:spLocks noGrp="1"/>
          </p:cNvSpPr>
          <p:nvPr>
            <p:ph type="body" idx="1"/>
          </p:nvPr>
        </p:nvSpPr>
        <p:spPr>
          <a:xfrm>
            <a:off x="1075849" y="1082974"/>
            <a:ext cx="7176235" cy="2851943"/>
          </a:xfrm>
          <a:prstGeom prst="rect">
            <a:avLst/>
          </a:prstGeom>
        </p:spPr>
        <p:txBody>
          <a:bodyPr spcFirstLastPara="1" wrap="square" lIns="91425" tIns="91425" rIns="91425" bIns="91425" anchor="t" anchorCtr="0">
            <a:noAutofit/>
          </a:bodyPr>
          <a:lstStyle/>
          <a:p>
            <a:pPr marL="457200" lvl="0" indent="-355600" algn="l" rtl="0">
              <a:spcBef>
                <a:spcPts val="600"/>
              </a:spcBef>
              <a:spcAft>
                <a:spcPts val="0"/>
              </a:spcAft>
              <a:buSzPts val="2000"/>
              <a:buChar char="◉"/>
            </a:pPr>
            <a:r>
              <a:rPr lang="en-US" b="0" i="0" dirty="0" err="1">
                <a:solidFill>
                  <a:srgbClr val="222222"/>
                </a:solidFill>
                <a:effectLst/>
                <a:latin typeface="Lato" panose="020B0604020202020204" pitchFamily="34" charset="0"/>
              </a:rPr>
              <a:t>Streamlit</a:t>
            </a:r>
            <a:r>
              <a:rPr lang="en-US" b="0" i="0" dirty="0">
                <a:solidFill>
                  <a:srgbClr val="222222"/>
                </a:solidFill>
                <a:effectLst/>
                <a:latin typeface="Lato" panose="020B0604020202020204" pitchFamily="34" charset="0"/>
              </a:rPr>
              <a:t> is an </a:t>
            </a:r>
            <a:r>
              <a:rPr lang="en-US" b="1" i="0" dirty="0">
                <a:solidFill>
                  <a:srgbClr val="222222"/>
                </a:solidFill>
                <a:effectLst/>
                <a:latin typeface="Lato" panose="020B0604020202020204" pitchFamily="34" charset="0"/>
              </a:rPr>
              <a:t>open-source python framework</a:t>
            </a:r>
            <a:r>
              <a:rPr lang="en-US" b="0" i="0" dirty="0">
                <a:solidFill>
                  <a:srgbClr val="222222"/>
                </a:solidFill>
                <a:effectLst/>
                <a:latin typeface="Lato" panose="020B0604020202020204" pitchFamily="34" charset="0"/>
              </a:rPr>
              <a:t> for building web apps for Machine Learning and Data Science.</a:t>
            </a:r>
          </a:p>
          <a:p>
            <a:pPr marL="457200" lvl="0" indent="-355600" algn="l" rtl="0">
              <a:spcBef>
                <a:spcPts val="600"/>
              </a:spcBef>
              <a:spcAft>
                <a:spcPts val="0"/>
              </a:spcAft>
              <a:buSzPts val="2000"/>
              <a:buChar char="◉"/>
            </a:pPr>
            <a:r>
              <a:rPr lang="en-US" b="0" i="0" dirty="0">
                <a:solidFill>
                  <a:srgbClr val="222222"/>
                </a:solidFill>
                <a:effectLst/>
                <a:latin typeface="Lato" panose="020B0604020202020204" pitchFamily="34" charset="0"/>
              </a:rPr>
              <a:t>We can instantly develop web apps and deploy them easily using </a:t>
            </a:r>
            <a:r>
              <a:rPr lang="en-US" b="0" i="0" dirty="0" err="1">
                <a:solidFill>
                  <a:srgbClr val="222222"/>
                </a:solidFill>
                <a:effectLst/>
                <a:latin typeface="Lato" panose="020B0604020202020204" pitchFamily="34" charset="0"/>
              </a:rPr>
              <a:t>Streamlit</a:t>
            </a:r>
            <a:r>
              <a:rPr lang="en-US" b="0" i="0" dirty="0">
                <a:solidFill>
                  <a:srgbClr val="222222"/>
                </a:solidFill>
                <a:effectLst/>
                <a:latin typeface="Lato" panose="020B0604020202020204" pitchFamily="34" charset="0"/>
              </a:rPr>
              <a:t>.</a:t>
            </a:r>
          </a:p>
          <a:p>
            <a:pPr marL="457200" lvl="0" indent="-355600" algn="l" rtl="0">
              <a:spcBef>
                <a:spcPts val="600"/>
              </a:spcBef>
              <a:spcAft>
                <a:spcPts val="0"/>
              </a:spcAft>
              <a:buSzPts val="2000"/>
              <a:buChar char="◉"/>
            </a:pPr>
            <a:r>
              <a:rPr lang="en-US" b="0" i="0" dirty="0" err="1">
                <a:solidFill>
                  <a:srgbClr val="222222"/>
                </a:solidFill>
                <a:effectLst/>
                <a:latin typeface="Lato" panose="020B0604020202020204" pitchFamily="34" charset="0"/>
              </a:rPr>
              <a:t>Streamlit</a:t>
            </a:r>
            <a:r>
              <a:rPr lang="en-US" b="0" i="0" dirty="0">
                <a:solidFill>
                  <a:srgbClr val="222222"/>
                </a:solidFill>
                <a:effectLst/>
                <a:latin typeface="Lato" panose="020B0604020202020204" pitchFamily="34" charset="0"/>
              </a:rPr>
              <a:t> allows you to write an app the same way you write a python code.</a:t>
            </a:r>
          </a:p>
          <a:p>
            <a:pPr marL="457200" lvl="0" indent="-355600" algn="l" rtl="0">
              <a:spcBef>
                <a:spcPts val="600"/>
              </a:spcBef>
              <a:spcAft>
                <a:spcPts val="0"/>
              </a:spcAft>
              <a:buSzPts val="2000"/>
              <a:buChar char="◉"/>
            </a:pPr>
            <a:r>
              <a:rPr lang="en-US" b="0" i="0" dirty="0" err="1">
                <a:solidFill>
                  <a:srgbClr val="222222"/>
                </a:solidFill>
                <a:effectLst/>
                <a:latin typeface="Lato" panose="020B0604020202020204" pitchFamily="34" charset="0"/>
              </a:rPr>
              <a:t>Streamlit</a:t>
            </a:r>
            <a:r>
              <a:rPr lang="en-US" b="0" i="0" dirty="0">
                <a:solidFill>
                  <a:srgbClr val="222222"/>
                </a:solidFill>
                <a:effectLst/>
                <a:latin typeface="Lato" panose="020B0604020202020204" pitchFamily="34" charset="0"/>
              </a:rPr>
              <a:t> makes it seamless to work on the interactive loop of coding and viewing results in the web app.</a:t>
            </a:r>
            <a:endParaRPr dirty="0"/>
          </a:p>
        </p:txBody>
      </p:sp>
      <p:sp>
        <p:nvSpPr>
          <p:cNvPr id="501" name="Google Shape;501;p18"/>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31</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E177E39-D8EE-42AA-A482-BD4ACC81949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32</a:t>
            </a:fld>
            <a:endParaRPr lang="en"/>
          </a:p>
        </p:txBody>
      </p:sp>
      <p:pic>
        <p:nvPicPr>
          <p:cNvPr id="4" name="Picture 3">
            <a:extLst>
              <a:ext uri="{FF2B5EF4-FFF2-40B4-BE49-F238E27FC236}">
                <a16:creationId xmlns:a16="http://schemas.microsoft.com/office/drawing/2014/main" id="{7A06C2CB-B743-4255-84C2-C22A6D12336E}"/>
              </a:ext>
            </a:extLst>
          </p:cNvPr>
          <p:cNvPicPr>
            <a:picLocks noChangeAspect="1"/>
          </p:cNvPicPr>
          <p:nvPr/>
        </p:nvPicPr>
        <p:blipFill>
          <a:blip r:embed="rId2"/>
          <a:stretch>
            <a:fillRect/>
          </a:stretch>
        </p:blipFill>
        <p:spPr>
          <a:xfrm>
            <a:off x="475008" y="533662"/>
            <a:ext cx="8193983" cy="3558653"/>
          </a:xfrm>
          <a:prstGeom prst="rect">
            <a:avLst/>
          </a:prstGeom>
        </p:spPr>
      </p:pic>
    </p:spTree>
    <p:extLst>
      <p:ext uri="{BB962C8B-B14F-4D97-AF65-F5344CB8AC3E}">
        <p14:creationId xmlns:p14="http://schemas.microsoft.com/office/powerpoint/2010/main" val="426321530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718"/>
        <p:cNvGrpSpPr/>
        <p:nvPr/>
      </p:nvGrpSpPr>
      <p:grpSpPr>
        <a:xfrm>
          <a:off x="0" y="0"/>
          <a:ext cx="0" cy="0"/>
          <a:chOff x="0" y="0"/>
          <a:chExt cx="0" cy="0"/>
        </a:xfrm>
      </p:grpSpPr>
      <p:sp>
        <p:nvSpPr>
          <p:cNvPr id="719" name="Google Shape;719;p35"/>
          <p:cNvSpPr txBox="1">
            <a:spLocks noGrp="1"/>
          </p:cNvSpPr>
          <p:nvPr>
            <p:ph type="ctrTitle" idx="4294967295"/>
          </p:nvPr>
        </p:nvSpPr>
        <p:spPr>
          <a:xfrm>
            <a:off x="1357596" y="2006399"/>
            <a:ext cx="6593700"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0000" dirty="0"/>
              <a:t>THANKS!</a:t>
            </a:r>
            <a:endParaRPr sz="10000" dirty="0"/>
          </a:p>
        </p:txBody>
      </p:sp>
      <p:sp>
        <p:nvSpPr>
          <p:cNvPr id="720" name="Google Shape;720;p35"/>
          <p:cNvSpPr txBox="1">
            <a:spLocks noGrp="1"/>
          </p:cNvSpPr>
          <p:nvPr>
            <p:ph type="subTitle" idx="4294967295"/>
          </p:nvPr>
        </p:nvSpPr>
        <p:spPr>
          <a:xfrm>
            <a:off x="1275150" y="2325749"/>
            <a:ext cx="6593700" cy="16809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US" sz="3600" b="1" dirty="0"/>
              <a:t>   </a:t>
            </a:r>
            <a:endParaRPr sz="3600" b="1" dirty="0"/>
          </a:p>
        </p:txBody>
      </p:sp>
      <p:sp>
        <p:nvSpPr>
          <p:cNvPr id="721" name="Google Shape;721;p35"/>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33</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A77C4B-E688-4A39-92BF-F8F026995A1A}"/>
              </a:ext>
            </a:extLst>
          </p:cNvPr>
          <p:cNvSpPr>
            <a:spLocks noGrp="1"/>
          </p:cNvSpPr>
          <p:nvPr>
            <p:ph type="title"/>
          </p:nvPr>
        </p:nvSpPr>
        <p:spPr>
          <a:xfrm>
            <a:off x="1073700" y="273913"/>
            <a:ext cx="6996600" cy="715800"/>
          </a:xfrm>
        </p:spPr>
        <p:txBody>
          <a:bodyPr/>
          <a:lstStyle/>
          <a:p>
            <a:r>
              <a:rPr lang="en-US" dirty="0"/>
              <a:t>PROJECT SCOPE</a:t>
            </a:r>
            <a:endParaRPr lang="en-IN" dirty="0"/>
          </a:p>
        </p:txBody>
      </p:sp>
      <p:sp>
        <p:nvSpPr>
          <p:cNvPr id="3" name="Text Placeholder 2">
            <a:extLst>
              <a:ext uri="{FF2B5EF4-FFF2-40B4-BE49-F238E27FC236}">
                <a16:creationId xmlns:a16="http://schemas.microsoft.com/office/drawing/2014/main" id="{37459562-2C44-422F-9E7D-71C954346F5E}"/>
              </a:ext>
            </a:extLst>
          </p:cNvPr>
          <p:cNvSpPr>
            <a:spLocks noGrp="1"/>
          </p:cNvSpPr>
          <p:nvPr>
            <p:ph type="body" idx="1"/>
          </p:nvPr>
        </p:nvSpPr>
        <p:spPr>
          <a:xfrm>
            <a:off x="829340" y="1056167"/>
            <a:ext cx="7506586" cy="2955852"/>
          </a:xfrm>
        </p:spPr>
        <p:txBody>
          <a:bodyPr/>
          <a:lstStyle/>
          <a:p>
            <a:r>
              <a:rPr lang="en-US" sz="1600" dirty="0"/>
              <a:t>The analysis of stock market can be used to evaluate the changes that occur in the Indian economy. That is, on analyzing different indices in the stock market, we can identify which sector has more growth in Indian Stock Market.</a:t>
            </a:r>
          </a:p>
          <a:p>
            <a:r>
              <a:rPr lang="en-US" sz="1600" dirty="0"/>
              <a:t>Upon applying our algorithm over the Time Series data, we can predict future Stock price fluctuations from historical data.</a:t>
            </a:r>
          </a:p>
          <a:p>
            <a:r>
              <a:rPr lang="en-US" sz="1600" dirty="0"/>
              <a:t>Using this tool, we can determine the effect of sentimental analysis.</a:t>
            </a:r>
          </a:p>
          <a:p>
            <a:r>
              <a:rPr lang="en-US" sz="1600" dirty="0"/>
              <a:t>Effects of Pandemic in the Indian Stock Market can be analyzed using this tool.</a:t>
            </a:r>
            <a:endParaRPr lang="en-IN" sz="1600" dirty="0"/>
          </a:p>
        </p:txBody>
      </p:sp>
      <p:sp>
        <p:nvSpPr>
          <p:cNvPr id="4" name="Slide Number Placeholder 3">
            <a:extLst>
              <a:ext uri="{FF2B5EF4-FFF2-40B4-BE49-F238E27FC236}">
                <a16:creationId xmlns:a16="http://schemas.microsoft.com/office/drawing/2014/main" id="{6B9DC3CB-4CFA-48F0-9A1F-7055ED2FD06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a:t>
            </a:fld>
            <a:endParaRPr lang="en"/>
          </a:p>
        </p:txBody>
      </p:sp>
    </p:spTree>
    <p:extLst>
      <p:ext uri="{BB962C8B-B14F-4D97-AF65-F5344CB8AC3E}">
        <p14:creationId xmlns:p14="http://schemas.microsoft.com/office/powerpoint/2010/main" val="15825675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Google Shape;485;p16"/>
          <p:cNvSpPr txBox="1">
            <a:spLocks noGrp="1"/>
          </p:cNvSpPr>
          <p:nvPr>
            <p:ph type="ctrTitle"/>
          </p:nvPr>
        </p:nvSpPr>
        <p:spPr>
          <a:xfrm>
            <a:off x="2309350" y="3031150"/>
            <a:ext cx="5214600" cy="1159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ARCHITECTURE</a:t>
            </a:r>
            <a:endParaRPr dirty="0"/>
          </a:p>
        </p:txBody>
      </p:sp>
      <p:sp>
        <p:nvSpPr>
          <p:cNvPr id="486" name="Google Shape;486;p16"/>
          <p:cNvSpPr txBox="1">
            <a:spLocks noGrp="1"/>
          </p:cNvSpPr>
          <p:nvPr>
            <p:ph type="subTitle" idx="1"/>
          </p:nvPr>
        </p:nvSpPr>
        <p:spPr>
          <a:xfrm>
            <a:off x="2309441" y="4059250"/>
            <a:ext cx="5214600" cy="784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Work Flow of Proposed Project</a:t>
            </a:r>
            <a:endParaRPr dirty="0"/>
          </a:p>
        </p:txBody>
      </p:sp>
      <p:sp>
        <p:nvSpPr>
          <p:cNvPr id="487" name="Google Shape;487;p16"/>
          <p:cNvSpPr txBox="1"/>
          <p:nvPr/>
        </p:nvSpPr>
        <p:spPr>
          <a:xfrm>
            <a:off x="7416725" y="3661925"/>
            <a:ext cx="1760400" cy="12048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endParaRPr sz="12000" dirty="0">
              <a:solidFill>
                <a:schemeClr val="accent2"/>
              </a:solidFill>
            </a:endParaRPr>
          </a:p>
        </p:txBody>
      </p:sp>
      <p:sp>
        <p:nvSpPr>
          <p:cNvPr id="488" name="Google Shape;488;p16"/>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5</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C643B5F-10BB-4FFE-AD8F-44A46D48548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a:t>
            </a:fld>
            <a:endParaRPr lang="en"/>
          </a:p>
        </p:txBody>
      </p:sp>
      <p:pic>
        <p:nvPicPr>
          <p:cNvPr id="4" name="Picture 3">
            <a:extLst>
              <a:ext uri="{FF2B5EF4-FFF2-40B4-BE49-F238E27FC236}">
                <a16:creationId xmlns:a16="http://schemas.microsoft.com/office/drawing/2014/main" id="{57C0163E-ED42-43E8-AF9B-B2DD215B6C4D}"/>
              </a:ext>
            </a:extLst>
          </p:cNvPr>
          <p:cNvPicPr>
            <a:picLocks noChangeAspect="1"/>
          </p:cNvPicPr>
          <p:nvPr/>
        </p:nvPicPr>
        <p:blipFill>
          <a:blip r:embed="rId2"/>
          <a:stretch>
            <a:fillRect/>
          </a:stretch>
        </p:blipFill>
        <p:spPr>
          <a:xfrm>
            <a:off x="988922" y="610716"/>
            <a:ext cx="7166155" cy="3922068"/>
          </a:xfrm>
          <a:prstGeom prst="rect">
            <a:avLst/>
          </a:prstGeom>
        </p:spPr>
      </p:pic>
    </p:spTree>
    <p:extLst>
      <p:ext uri="{BB962C8B-B14F-4D97-AF65-F5344CB8AC3E}">
        <p14:creationId xmlns:p14="http://schemas.microsoft.com/office/powerpoint/2010/main" val="31451198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69" name="Google Shape;469;p14"/>
          <p:cNvSpPr txBox="1">
            <a:spLocks noGrp="1"/>
          </p:cNvSpPr>
          <p:nvPr>
            <p:ph type="title"/>
          </p:nvPr>
        </p:nvSpPr>
        <p:spPr>
          <a:xfrm>
            <a:off x="1047750" y="100725"/>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DATA COLLECTION</a:t>
            </a:r>
            <a:endParaRPr dirty="0"/>
          </a:p>
        </p:txBody>
      </p:sp>
      <p:sp>
        <p:nvSpPr>
          <p:cNvPr id="470" name="Google Shape;470;p14"/>
          <p:cNvSpPr txBox="1"/>
          <p:nvPr/>
        </p:nvSpPr>
        <p:spPr>
          <a:xfrm>
            <a:off x="1047648" y="816525"/>
            <a:ext cx="3602223" cy="3341181"/>
          </a:xfrm>
          <a:prstGeom prst="rect">
            <a:avLst/>
          </a:prstGeom>
          <a:noFill/>
          <a:ln>
            <a:noFill/>
          </a:ln>
        </p:spPr>
        <p:txBody>
          <a:bodyPr spcFirstLastPara="1" wrap="square" lIns="91425" tIns="91425" rIns="91425" bIns="91425" anchor="t" anchorCtr="0">
            <a:noAutofit/>
          </a:bodyPr>
          <a:lstStyle/>
          <a:p>
            <a:pPr marL="171450" lvl="0" indent="-171450" algn="just" rtl="0">
              <a:spcBef>
                <a:spcPts val="600"/>
              </a:spcBef>
              <a:spcAft>
                <a:spcPts val="0"/>
              </a:spcAft>
              <a:buClr>
                <a:schemeClr val="dk1"/>
              </a:buClr>
              <a:buSzPts val="1100"/>
              <a:buFont typeface="Wingdings" panose="05000000000000000000" pitchFamily="2" charset="2"/>
              <a:buChar char="v"/>
            </a:pPr>
            <a:r>
              <a:rPr lang="en" sz="1200" dirty="0">
                <a:solidFill>
                  <a:srgbClr val="28324A"/>
                </a:solidFill>
                <a:latin typeface="Source Sans Pro"/>
                <a:ea typeface="Source Sans Pro"/>
                <a:cs typeface="Source Sans Pro"/>
                <a:sym typeface="Source Sans Pro"/>
              </a:rPr>
              <a:t>Data for market sector price indices are gathered from the official website of NSE India.</a:t>
            </a:r>
          </a:p>
          <a:p>
            <a:pPr marL="171450" lvl="0" indent="-171450" algn="just" rtl="0">
              <a:spcBef>
                <a:spcPts val="600"/>
              </a:spcBef>
              <a:spcAft>
                <a:spcPts val="0"/>
              </a:spcAft>
              <a:buClr>
                <a:schemeClr val="dk1"/>
              </a:buClr>
              <a:buSzPts val="1100"/>
              <a:buFont typeface="Wingdings" panose="05000000000000000000" pitchFamily="2" charset="2"/>
              <a:buChar char="v"/>
            </a:pPr>
            <a:r>
              <a:rPr lang="en-IN" sz="1200" dirty="0">
                <a:solidFill>
                  <a:srgbClr val="28324A"/>
                </a:solidFill>
                <a:latin typeface="Source Sans Pro"/>
                <a:ea typeface="Source Sans Pro"/>
                <a:cs typeface="Source Sans Pro"/>
                <a:sym typeface="Source Sans Pro"/>
              </a:rPr>
              <a:t>W</a:t>
            </a:r>
            <a:r>
              <a:rPr lang="en" sz="1200" dirty="0">
                <a:solidFill>
                  <a:srgbClr val="28324A"/>
                </a:solidFill>
                <a:latin typeface="Source Sans Pro"/>
                <a:ea typeface="Source Sans Pro"/>
                <a:cs typeface="Source Sans Pro"/>
                <a:sym typeface="Source Sans Pro"/>
              </a:rPr>
              <a:t>ebsite : </a:t>
            </a:r>
            <a:r>
              <a:rPr lang="en-IN" sz="1200" i="1" dirty="0">
                <a:solidFill>
                  <a:schemeClr val="accent2">
                    <a:lumMod val="75000"/>
                  </a:schemeClr>
                </a:solidFill>
                <a:latin typeface="Source Sans Pro"/>
                <a:ea typeface="Source Sans Pro"/>
                <a:cs typeface="Source Sans Pro"/>
                <a:sym typeface="Source Sans Pro"/>
              </a:rPr>
              <a:t>https://www1.nseindia.com/products/content/equities/indices/historical_index_data.htm</a:t>
            </a:r>
            <a:endParaRPr lang="en" sz="1200" i="1" dirty="0">
              <a:solidFill>
                <a:schemeClr val="accent2">
                  <a:lumMod val="75000"/>
                </a:schemeClr>
              </a:solidFill>
              <a:latin typeface="Source Sans Pro"/>
              <a:ea typeface="Source Sans Pro"/>
              <a:cs typeface="Source Sans Pro"/>
              <a:sym typeface="Source Sans Pro"/>
            </a:endParaRPr>
          </a:p>
          <a:p>
            <a:pPr marL="171450" lvl="0" indent="-171450" algn="just" rtl="0">
              <a:spcBef>
                <a:spcPts val="600"/>
              </a:spcBef>
              <a:spcAft>
                <a:spcPts val="0"/>
              </a:spcAft>
              <a:buClr>
                <a:schemeClr val="dk1"/>
              </a:buClr>
              <a:buSzPts val="1100"/>
              <a:buFont typeface="Wingdings" panose="05000000000000000000" pitchFamily="2" charset="2"/>
              <a:buChar char="v"/>
            </a:pPr>
            <a:r>
              <a:rPr lang="en" sz="1200" dirty="0">
                <a:solidFill>
                  <a:srgbClr val="28324A"/>
                </a:solidFill>
                <a:latin typeface="Source Sans Pro"/>
                <a:ea typeface="Source Sans Pro"/>
                <a:cs typeface="Source Sans Pro"/>
                <a:sym typeface="Source Sans Pro"/>
              </a:rPr>
              <a:t>Data gathered are for the period of 1</a:t>
            </a:r>
            <a:r>
              <a:rPr lang="en" sz="1200" baseline="30000" dirty="0">
                <a:solidFill>
                  <a:srgbClr val="28324A"/>
                </a:solidFill>
                <a:latin typeface="Source Sans Pro"/>
                <a:ea typeface="Source Sans Pro"/>
                <a:cs typeface="Source Sans Pro"/>
                <a:sym typeface="Source Sans Pro"/>
              </a:rPr>
              <a:t>st</a:t>
            </a:r>
            <a:r>
              <a:rPr lang="en" sz="1200" dirty="0">
                <a:solidFill>
                  <a:srgbClr val="28324A"/>
                </a:solidFill>
                <a:latin typeface="Source Sans Pro"/>
                <a:ea typeface="Source Sans Pro"/>
                <a:cs typeface="Source Sans Pro"/>
                <a:sym typeface="Source Sans Pro"/>
              </a:rPr>
              <a:t> January 2020 to 31</a:t>
            </a:r>
            <a:r>
              <a:rPr lang="en" sz="1200" baseline="30000" dirty="0">
                <a:solidFill>
                  <a:srgbClr val="28324A"/>
                </a:solidFill>
                <a:latin typeface="Source Sans Pro"/>
                <a:ea typeface="Source Sans Pro"/>
                <a:cs typeface="Source Sans Pro"/>
                <a:sym typeface="Source Sans Pro"/>
              </a:rPr>
              <a:t>st</a:t>
            </a:r>
            <a:r>
              <a:rPr lang="en" sz="1200" dirty="0">
                <a:solidFill>
                  <a:srgbClr val="28324A"/>
                </a:solidFill>
                <a:latin typeface="Source Sans Pro"/>
                <a:ea typeface="Source Sans Pro"/>
                <a:cs typeface="Source Sans Pro"/>
                <a:sym typeface="Source Sans Pro"/>
              </a:rPr>
              <a:t> December 2020.</a:t>
            </a:r>
          </a:p>
          <a:p>
            <a:pPr marL="171450" lvl="0" indent="-171450" algn="just" rtl="0">
              <a:spcBef>
                <a:spcPts val="600"/>
              </a:spcBef>
              <a:spcAft>
                <a:spcPts val="0"/>
              </a:spcAft>
              <a:buClr>
                <a:schemeClr val="dk1"/>
              </a:buClr>
              <a:buSzPts val="1100"/>
              <a:buFont typeface="Wingdings" panose="05000000000000000000" pitchFamily="2" charset="2"/>
              <a:buChar char="v"/>
            </a:pPr>
            <a:r>
              <a:rPr lang="en" sz="1200" dirty="0">
                <a:solidFill>
                  <a:srgbClr val="28324A"/>
                </a:solidFill>
                <a:latin typeface="Source Sans Pro"/>
                <a:ea typeface="Source Sans Pro"/>
                <a:cs typeface="Source Sans Pro"/>
                <a:sym typeface="Source Sans Pro"/>
              </a:rPr>
              <a:t>Considering the missing data (national holidays), 251 daily stock sector index data were gathered for 12 market sectors.</a:t>
            </a:r>
          </a:p>
          <a:p>
            <a:pPr marL="171450" lvl="0" indent="-171450" algn="just" rtl="0">
              <a:spcBef>
                <a:spcPts val="600"/>
              </a:spcBef>
              <a:spcAft>
                <a:spcPts val="0"/>
              </a:spcAft>
              <a:buClr>
                <a:schemeClr val="dk1"/>
              </a:buClr>
              <a:buSzPts val="1100"/>
              <a:buFont typeface="Wingdings" panose="05000000000000000000" pitchFamily="2" charset="2"/>
              <a:buChar char="v"/>
            </a:pPr>
            <a:r>
              <a:rPr lang="en" sz="1200" dirty="0">
                <a:solidFill>
                  <a:srgbClr val="28324A"/>
                </a:solidFill>
                <a:latin typeface="Source Sans Pro"/>
                <a:ea typeface="Source Sans Pro"/>
                <a:cs typeface="Source Sans Pro"/>
                <a:sym typeface="Source Sans Pro"/>
              </a:rPr>
              <a:t>Data for stock prediction using LSTM algorithm is collected from the website of Yahoo Finance.</a:t>
            </a:r>
          </a:p>
          <a:p>
            <a:pPr marL="171450" lvl="0" indent="-171450" algn="just" rtl="0">
              <a:spcBef>
                <a:spcPts val="600"/>
              </a:spcBef>
              <a:spcAft>
                <a:spcPts val="0"/>
              </a:spcAft>
              <a:buClr>
                <a:schemeClr val="dk1"/>
              </a:buClr>
              <a:buSzPts val="1100"/>
              <a:buFont typeface="Wingdings" panose="05000000000000000000" pitchFamily="2" charset="2"/>
              <a:buChar char="v"/>
            </a:pPr>
            <a:r>
              <a:rPr lang="en" sz="1200" dirty="0">
                <a:solidFill>
                  <a:srgbClr val="28324A"/>
                </a:solidFill>
                <a:latin typeface="Source Sans Pro"/>
                <a:ea typeface="Source Sans Pro"/>
                <a:cs typeface="Source Sans Pro"/>
                <a:sym typeface="Source Sans Pro"/>
              </a:rPr>
              <a:t>Website : </a:t>
            </a:r>
            <a:r>
              <a:rPr lang="en-IN" sz="1200" i="1" dirty="0">
                <a:solidFill>
                  <a:schemeClr val="accent2">
                    <a:lumMod val="75000"/>
                  </a:schemeClr>
                </a:solidFill>
                <a:latin typeface="Source Sans Pro"/>
                <a:ea typeface="Source Sans Pro"/>
                <a:cs typeface="Source Sans Pro"/>
                <a:sym typeface="Source Sans Pro"/>
                <a:hlinkClick r:id="rId3">
                  <a:extLst>
                    <a:ext uri="{A12FA001-AC4F-418D-AE19-62706E023703}">
                      <ahyp:hlinkClr xmlns:ahyp="http://schemas.microsoft.com/office/drawing/2018/hyperlinkcolor" val="tx"/>
                    </a:ext>
                  </a:extLst>
                </a:hlinkClick>
              </a:rPr>
              <a:t>https://finance.yahoo.com/</a:t>
            </a:r>
            <a:endParaRPr lang="en-IN" sz="1200" i="1" dirty="0">
              <a:solidFill>
                <a:schemeClr val="accent2">
                  <a:lumMod val="75000"/>
                </a:schemeClr>
              </a:solidFill>
              <a:latin typeface="Source Sans Pro"/>
              <a:ea typeface="Source Sans Pro"/>
              <a:cs typeface="Source Sans Pro"/>
              <a:sym typeface="Source Sans Pro"/>
            </a:endParaRPr>
          </a:p>
          <a:p>
            <a:pPr marL="171450" lvl="0" indent="-171450" algn="just" rtl="0">
              <a:spcBef>
                <a:spcPts val="600"/>
              </a:spcBef>
              <a:spcAft>
                <a:spcPts val="0"/>
              </a:spcAft>
              <a:buClr>
                <a:schemeClr val="dk1"/>
              </a:buClr>
              <a:buSzPts val="1100"/>
              <a:buFont typeface="Wingdings" panose="05000000000000000000" pitchFamily="2" charset="2"/>
              <a:buChar char="v"/>
            </a:pPr>
            <a:r>
              <a:rPr lang="en" sz="1200" dirty="0">
                <a:solidFill>
                  <a:srgbClr val="28324A"/>
                </a:solidFill>
                <a:latin typeface="Source Sans Pro"/>
                <a:ea typeface="Source Sans Pro"/>
                <a:cs typeface="Source Sans Pro"/>
                <a:sym typeface="Source Sans Pro"/>
              </a:rPr>
              <a:t>Data gathered are for the period of 1</a:t>
            </a:r>
            <a:r>
              <a:rPr lang="en" sz="1200" baseline="30000" dirty="0">
                <a:solidFill>
                  <a:srgbClr val="28324A"/>
                </a:solidFill>
                <a:latin typeface="Source Sans Pro"/>
                <a:ea typeface="Source Sans Pro"/>
                <a:cs typeface="Source Sans Pro"/>
                <a:sym typeface="Source Sans Pro"/>
              </a:rPr>
              <a:t>st</a:t>
            </a:r>
            <a:r>
              <a:rPr lang="en" sz="1200" dirty="0">
                <a:solidFill>
                  <a:srgbClr val="28324A"/>
                </a:solidFill>
                <a:latin typeface="Source Sans Pro"/>
                <a:ea typeface="Source Sans Pro"/>
                <a:cs typeface="Source Sans Pro"/>
                <a:sym typeface="Source Sans Pro"/>
              </a:rPr>
              <a:t> January 2010 to 31</a:t>
            </a:r>
            <a:r>
              <a:rPr lang="en" sz="1200" baseline="30000" dirty="0">
                <a:solidFill>
                  <a:srgbClr val="28324A"/>
                </a:solidFill>
                <a:latin typeface="Source Sans Pro"/>
                <a:ea typeface="Source Sans Pro"/>
                <a:cs typeface="Source Sans Pro"/>
                <a:sym typeface="Source Sans Pro"/>
              </a:rPr>
              <a:t>st</a:t>
            </a:r>
            <a:r>
              <a:rPr lang="en" sz="1200" dirty="0">
                <a:solidFill>
                  <a:srgbClr val="28324A"/>
                </a:solidFill>
                <a:latin typeface="Source Sans Pro"/>
                <a:ea typeface="Source Sans Pro"/>
                <a:cs typeface="Source Sans Pro"/>
                <a:sym typeface="Source Sans Pro"/>
              </a:rPr>
              <a:t> December 2019.</a:t>
            </a:r>
            <a:endParaRPr lang="en-IN" sz="1200" i="1" dirty="0">
              <a:solidFill>
                <a:schemeClr val="accent2">
                  <a:lumMod val="75000"/>
                </a:schemeClr>
              </a:solidFill>
              <a:latin typeface="Source Sans Pro"/>
              <a:ea typeface="Source Sans Pro"/>
              <a:cs typeface="Source Sans Pro"/>
              <a:sym typeface="Source Sans Pro"/>
            </a:endParaRPr>
          </a:p>
          <a:p>
            <a:pPr marL="171450" lvl="0" indent="-171450" algn="just" rtl="0">
              <a:spcBef>
                <a:spcPts val="600"/>
              </a:spcBef>
              <a:spcAft>
                <a:spcPts val="0"/>
              </a:spcAft>
              <a:buClr>
                <a:schemeClr val="dk1"/>
              </a:buClr>
              <a:buSzPts val="1100"/>
              <a:buFont typeface="Wingdings" panose="05000000000000000000" pitchFamily="2" charset="2"/>
              <a:buChar char="v"/>
            </a:pPr>
            <a:endParaRPr sz="1200" i="1" dirty="0">
              <a:solidFill>
                <a:schemeClr val="accent2">
                  <a:lumMod val="75000"/>
                </a:schemeClr>
              </a:solidFill>
              <a:latin typeface="Source Sans Pro"/>
              <a:ea typeface="Source Sans Pro"/>
              <a:cs typeface="Source Sans Pro"/>
              <a:sym typeface="Source Sans Pro"/>
            </a:endParaRPr>
          </a:p>
          <a:p>
            <a:pPr marL="0" lvl="0" indent="0" algn="l" rtl="0">
              <a:spcBef>
                <a:spcPts val="600"/>
              </a:spcBef>
              <a:spcAft>
                <a:spcPts val="0"/>
              </a:spcAft>
              <a:buNone/>
            </a:pPr>
            <a:endParaRPr sz="1200" dirty="0">
              <a:solidFill>
                <a:srgbClr val="28324A"/>
              </a:solidFill>
              <a:latin typeface="Source Sans Pro"/>
              <a:ea typeface="Source Sans Pro"/>
              <a:cs typeface="Source Sans Pro"/>
              <a:sym typeface="Source Sans Pro"/>
            </a:endParaRPr>
          </a:p>
        </p:txBody>
      </p:sp>
      <p:sp>
        <p:nvSpPr>
          <p:cNvPr id="471" name="Google Shape;471;p14"/>
          <p:cNvSpPr txBox="1"/>
          <p:nvPr/>
        </p:nvSpPr>
        <p:spPr>
          <a:xfrm>
            <a:off x="6676544" y="2608398"/>
            <a:ext cx="844220" cy="435703"/>
          </a:xfrm>
          <a:prstGeom prst="rect">
            <a:avLst/>
          </a:prstGeom>
          <a:noFill/>
          <a:ln>
            <a:noFill/>
          </a:ln>
        </p:spPr>
        <p:txBody>
          <a:bodyPr spcFirstLastPara="1" wrap="square" lIns="91425" tIns="91425" rIns="91425" bIns="91425" anchor="t" anchorCtr="0">
            <a:noAutofit/>
          </a:bodyPr>
          <a:lstStyle/>
          <a:p>
            <a:pPr marL="0" lvl="0" indent="0" algn="l" rtl="0">
              <a:spcBef>
                <a:spcPts val="600"/>
              </a:spcBef>
              <a:spcAft>
                <a:spcPts val="0"/>
              </a:spcAft>
              <a:buNone/>
            </a:pPr>
            <a:r>
              <a:rPr lang="en-IN" sz="1200" b="1" dirty="0">
                <a:solidFill>
                  <a:srgbClr val="00CEF6"/>
                </a:solidFill>
                <a:latin typeface="Source Sans Pro"/>
                <a:ea typeface="Source Sans Pro"/>
                <a:cs typeface="Source Sans Pro"/>
                <a:sym typeface="Source Sans Pro"/>
              </a:rPr>
              <a:t>s</a:t>
            </a:r>
            <a:r>
              <a:rPr lang="en" sz="1200" b="1" dirty="0">
                <a:solidFill>
                  <a:srgbClr val="00CEF6"/>
                </a:solidFill>
                <a:latin typeface="Source Sans Pro"/>
                <a:ea typeface="Source Sans Pro"/>
                <a:cs typeface="Source Sans Pro"/>
                <a:sym typeface="Source Sans Pro"/>
              </a:rPr>
              <a:t>tock.csv</a:t>
            </a:r>
            <a:endParaRPr sz="1200" dirty="0">
              <a:solidFill>
                <a:srgbClr val="00CEF6"/>
              </a:solidFill>
              <a:latin typeface="Source Sans Pro"/>
              <a:ea typeface="Source Sans Pro"/>
              <a:cs typeface="Source Sans Pro"/>
              <a:sym typeface="Source Sans Pro"/>
            </a:endParaRPr>
          </a:p>
        </p:txBody>
      </p:sp>
      <p:sp>
        <p:nvSpPr>
          <p:cNvPr id="472" name="Google Shape;472;p14"/>
          <p:cNvSpPr txBox="1"/>
          <p:nvPr/>
        </p:nvSpPr>
        <p:spPr>
          <a:xfrm>
            <a:off x="6483579" y="4104166"/>
            <a:ext cx="1560771" cy="435703"/>
          </a:xfrm>
          <a:prstGeom prst="rect">
            <a:avLst/>
          </a:prstGeom>
          <a:noFill/>
          <a:ln>
            <a:noFill/>
          </a:ln>
        </p:spPr>
        <p:txBody>
          <a:bodyPr spcFirstLastPara="1" wrap="square" lIns="91425" tIns="91425" rIns="91425" bIns="91425" anchor="t" anchorCtr="0">
            <a:noAutofit/>
          </a:bodyPr>
          <a:lstStyle/>
          <a:p>
            <a:pPr marL="0" lvl="0" indent="0" algn="l" rtl="0">
              <a:spcBef>
                <a:spcPts val="1000"/>
              </a:spcBef>
              <a:spcAft>
                <a:spcPts val="0"/>
              </a:spcAft>
              <a:buNone/>
            </a:pPr>
            <a:endParaRPr sz="1200" dirty="0">
              <a:solidFill>
                <a:srgbClr val="28324A"/>
              </a:solidFill>
              <a:latin typeface="Source Sans Pro"/>
              <a:ea typeface="Source Sans Pro"/>
              <a:cs typeface="Source Sans Pro"/>
              <a:sym typeface="Source Sans Pro"/>
            </a:endParaRPr>
          </a:p>
          <a:p>
            <a:pPr marL="0" lvl="0" indent="0" algn="l" rtl="0">
              <a:spcBef>
                <a:spcPts val="1000"/>
              </a:spcBef>
              <a:spcAft>
                <a:spcPts val="1000"/>
              </a:spcAft>
              <a:buNone/>
            </a:pPr>
            <a:r>
              <a:rPr lang="en-US" sz="1200" dirty="0">
                <a:solidFill>
                  <a:srgbClr val="28324A"/>
                </a:solidFill>
                <a:latin typeface="Source Sans Pro"/>
                <a:ea typeface="Source Sans Pro"/>
                <a:cs typeface="Source Sans Pro"/>
                <a:sym typeface="Source Sans Pro"/>
              </a:rPr>
              <a:t> </a:t>
            </a:r>
            <a:endParaRPr sz="1200" dirty="0">
              <a:solidFill>
                <a:srgbClr val="28324A"/>
              </a:solidFill>
              <a:latin typeface="Source Sans Pro"/>
              <a:ea typeface="Source Sans Pro"/>
              <a:cs typeface="Source Sans Pro"/>
              <a:sym typeface="Source Sans Pro"/>
            </a:endParaRPr>
          </a:p>
        </p:txBody>
      </p:sp>
      <p:sp>
        <p:nvSpPr>
          <p:cNvPr id="473" name="Google Shape;473;p14"/>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7</a:t>
            </a:fld>
            <a:endParaRPr/>
          </a:p>
        </p:txBody>
      </p:sp>
      <p:pic>
        <p:nvPicPr>
          <p:cNvPr id="3" name="Picture 2">
            <a:extLst>
              <a:ext uri="{FF2B5EF4-FFF2-40B4-BE49-F238E27FC236}">
                <a16:creationId xmlns:a16="http://schemas.microsoft.com/office/drawing/2014/main" id="{D903B6E6-94EC-4180-98A8-4F7883C8F063}"/>
              </a:ext>
            </a:extLst>
          </p:cNvPr>
          <p:cNvPicPr>
            <a:picLocks noChangeAspect="1"/>
          </p:cNvPicPr>
          <p:nvPr/>
        </p:nvPicPr>
        <p:blipFill>
          <a:blip r:embed="rId4"/>
          <a:stretch>
            <a:fillRect/>
          </a:stretch>
        </p:blipFill>
        <p:spPr>
          <a:xfrm>
            <a:off x="4848346" y="1366984"/>
            <a:ext cx="4097179" cy="124141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22"/>
        <p:cNvGrpSpPr/>
        <p:nvPr/>
      </p:nvGrpSpPr>
      <p:grpSpPr>
        <a:xfrm>
          <a:off x="0" y="0"/>
          <a:ext cx="0" cy="0"/>
          <a:chOff x="0" y="0"/>
          <a:chExt cx="0" cy="0"/>
        </a:xfrm>
      </p:grpSpPr>
      <p:sp>
        <p:nvSpPr>
          <p:cNvPr id="523" name="Google Shape;523;p20"/>
          <p:cNvSpPr txBox="1">
            <a:spLocks noGrp="1"/>
          </p:cNvSpPr>
          <p:nvPr>
            <p:ph type="body" idx="1"/>
          </p:nvPr>
        </p:nvSpPr>
        <p:spPr>
          <a:xfrm>
            <a:off x="603837" y="751998"/>
            <a:ext cx="3174265" cy="1429201"/>
          </a:xfrm>
          <a:prstGeom prst="rect">
            <a:avLst/>
          </a:prstGeom>
        </p:spPr>
        <p:txBody>
          <a:bodyPr spcFirstLastPara="1" wrap="square" lIns="91425" tIns="91425" rIns="91425" bIns="91425" anchor="t" anchorCtr="0">
            <a:noAutofit/>
          </a:bodyPr>
          <a:lstStyle/>
          <a:p>
            <a:pPr marL="285750" lvl="0" indent="-285750" algn="just" rtl="0">
              <a:spcBef>
                <a:spcPts val="600"/>
              </a:spcBef>
              <a:spcAft>
                <a:spcPts val="0"/>
              </a:spcAft>
              <a:buFont typeface="Wingdings" panose="05000000000000000000" pitchFamily="2" charset="2"/>
              <a:buChar char="v"/>
            </a:pPr>
            <a:r>
              <a:rPr lang="en-US" b="1" i="0" dirty="0">
                <a:solidFill>
                  <a:srgbClr val="273239"/>
                </a:solidFill>
                <a:effectLst/>
                <a:latin typeface="urw-din"/>
              </a:rPr>
              <a:t>Normalization </a:t>
            </a:r>
            <a:r>
              <a:rPr lang="en-US" b="0" i="0" dirty="0">
                <a:solidFill>
                  <a:srgbClr val="273239"/>
                </a:solidFill>
                <a:effectLst/>
                <a:latin typeface="urw-din"/>
              </a:rPr>
              <a:t>is used to scale the data of an attribute so that it falls in a smaller range, such as -1.0 to 1.0 or 0.0 to 1.0.</a:t>
            </a:r>
            <a:endParaRPr lang="en" dirty="0"/>
          </a:p>
        </p:txBody>
      </p:sp>
      <p:sp>
        <p:nvSpPr>
          <p:cNvPr id="524" name="Google Shape;524;p20"/>
          <p:cNvSpPr txBox="1">
            <a:spLocks noGrp="1"/>
          </p:cNvSpPr>
          <p:nvPr>
            <p:ph type="title"/>
          </p:nvPr>
        </p:nvSpPr>
        <p:spPr>
          <a:xfrm>
            <a:off x="1073700" y="36198"/>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NORMALIZATION</a:t>
            </a:r>
            <a:endParaRPr dirty="0"/>
          </a:p>
        </p:txBody>
      </p:sp>
      <p:sp>
        <p:nvSpPr>
          <p:cNvPr id="525" name="Google Shape;525;p20"/>
          <p:cNvSpPr txBox="1">
            <a:spLocks noGrp="1"/>
          </p:cNvSpPr>
          <p:nvPr>
            <p:ph type="body" idx="2"/>
          </p:nvPr>
        </p:nvSpPr>
        <p:spPr>
          <a:xfrm>
            <a:off x="521019" y="2100100"/>
            <a:ext cx="3339900" cy="1724403"/>
          </a:xfrm>
          <a:prstGeom prst="rect">
            <a:avLst/>
          </a:prstGeom>
        </p:spPr>
        <p:txBody>
          <a:bodyPr spcFirstLastPara="1" wrap="square" lIns="91425" tIns="91425" rIns="91425" bIns="91425" anchor="t" anchorCtr="0">
            <a:noAutofit/>
          </a:bodyPr>
          <a:lstStyle/>
          <a:p>
            <a:pPr marL="285750" lvl="0" indent="-285750" algn="l" rtl="0">
              <a:spcBef>
                <a:spcPts val="600"/>
              </a:spcBef>
              <a:spcAft>
                <a:spcPts val="0"/>
              </a:spcAft>
              <a:buFont typeface="Wingdings" panose="05000000000000000000" pitchFamily="2" charset="2"/>
              <a:buChar char="v"/>
            </a:pPr>
            <a:r>
              <a:rPr lang="en" b="1" dirty="0"/>
              <a:t>Min-Max Normalization</a:t>
            </a:r>
          </a:p>
          <a:p>
            <a:pPr marL="0" lvl="0" indent="0" algn="just" rtl="0">
              <a:spcBef>
                <a:spcPts val="600"/>
              </a:spcBef>
              <a:spcAft>
                <a:spcPts val="0"/>
              </a:spcAft>
              <a:buNone/>
            </a:pPr>
            <a:r>
              <a:rPr lang="en-US" b="0" i="0" dirty="0">
                <a:solidFill>
                  <a:srgbClr val="273239"/>
                </a:solidFill>
                <a:effectLst/>
                <a:latin typeface="urw-din"/>
              </a:rPr>
              <a:t>Minimum and maximum value from data is fetched and each value is replaced according to the following formula.</a:t>
            </a:r>
            <a:endParaRPr dirty="0"/>
          </a:p>
        </p:txBody>
      </p:sp>
      <p:sp>
        <p:nvSpPr>
          <p:cNvPr id="526" name="Google Shape;526;p20"/>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8</a:t>
            </a:fld>
            <a:endParaRPr/>
          </a:p>
        </p:txBody>
      </p:sp>
      <p:pic>
        <p:nvPicPr>
          <p:cNvPr id="3" name="Picture 2">
            <a:extLst>
              <a:ext uri="{FF2B5EF4-FFF2-40B4-BE49-F238E27FC236}">
                <a16:creationId xmlns:a16="http://schemas.microsoft.com/office/drawing/2014/main" id="{9057BA1D-D405-4031-B598-30CF96CBC471}"/>
              </a:ext>
            </a:extLst>
          </p:cNvPr>
          <p:cNvPicPr>
            <a:picLocks noChangeAspect="1"/>
          </p:cNvPicPr>
          <p:nvPr/>
        </p:nvPicPr>
        <p:blipFill>
          <a:blip r:embed="rId3"/>
          <a:stretch>
            <a:fillRect/>
          </a:stretch>
        </p:blipFill>
        <p:spPr>
          <a:xfrm>
            <a:off x="896490" y="3824503"/>
            <a:ext cx="1908766" cy="552827"/>
          </a:xfrm>
          <a:prstGeom prst="rect">
            <a:avLst/>
          </a:prstGeom>
        </p:spPr>
      </p:pic>
      <p:pic>
        <p:nvPicPr>
          <p:cNvPr id="5" name="Picture 4">
            <a:extLst>
              <a:ext uri="{FF2B5EF4-FFF2-40B4-BE49-F238E27FC236}">
                <a16:creationId xmlns:a16="http://schemas.microsoft.com/office/drawing/2014/main" id="{5EA557F1-9177-42E1-B3CE-AB6DAED53609}"/>
              </a:ext>
            </a:extLst>
          </p:cNvPr>
          <p:cNvPicPr>
            <a:picLocks noChangeAspect="1"/>
          </p:cNvPicPr>
          <p:nvPr/>
        </p:nvPicPr>
        <p:blipFill>
          <a:blip r:embed="rId4"/>
          <a:stretch>
            <a:fillRect/>
          </a:stretch>
        </p:blipFill>
        <p:spPr>
          <a:xfrm>
            <a:off x="3943737" y="1484645"/>
            <a:ext cx="4889652" cy="145656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2" name="Google Shape;524;p20">
            <a:extLst>
              <a:ext uri="{FF2B5EF4-FFF2-40B4-BE49-F238E27FC236}">
                <a16:creationId xmlns:a16="http://schemas.microsoft.com/office/drawing/2014/main" id="{0816558B-4B8C-4658-95A6-EF6A6302E9B1}"/>
              </a:ext>
            </a:extLst>
          </p:cNvPr>
          <p:cNvSpPr txBox="1">
            <a:spLocks/>
          </p:cNvSpPr>
          <p:nvPr/>
        </p:nvSpPr>
        <p:spPr>
          <a:xfrm>
            <a:off x="5521653" y="2818384"/>
            <a:ext cx="1579156" cy="57757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2000"/>
              <a:buFont typeface="Oswald"/>
              <a:buNone/>
              <a:defRPr sz="2000" b="1" i="0" u="none" strike="noStrike" cap="none">
                <a:solidFill>
                  <a:schemeClr val="accent1"/>
                </a:solidFill>
                <a:latin typeface="Oswald"/>
                <a:ea typeface="Oswald"/>
                <a:cs typeface="Oswald"/>
                <a:sym typeface="Oswald"/>
              </a:defRPr>
            </a:lvl1pPr>
            <a:lvl2pPr marR="0" lvl="1" algn="ctr" rtl="0">
              <a:lnSpc>
                <a:spcPct val="100000"/>
              </a:lnSpc>
              <a:spcBef>
                <a:spcPts val="0"/>
              </a:spcBef>
              <a:spcAft>
                <a:spcPts val="0"/>
              </a:spcAft>
              <a:buClr>
                <a:schemeClr val="accent1"/>
              </a:buClr>
              <a:buSzPts val="2000"/>
              <a:buFont typeface="Oswald"/>
              <a:buNone/>
              <a:defRPr sz="2000" b="1" i="0" u="none" strike="noStrike" cap="none">
                <a:solidFill>
                  <a:schemeClr val="accent1"/>
                </a:solidFill>
                <a:latin typeface="Oswald"/>
                <a:ea typeface="Oswald"/>
                <a:cs typeface="Oswald"/>
                <a:sym typeface="Oswald"/>
              </a:defRPr>
            </a:lvl2pPr>
            <a:lvl3pPr marR="0" lvl="2" algn="ctr" rtl="0">
              <a:lnSpc>
                <a:spcPct val="100000"/>
              </a:lnSpc>
              <a:spcBef>
                <a:spcPts val="0"/>
              </a:spcBef>
              <a:spcAft>
                <a:spcPts val="0"/>
              </a:spcAft>
              <a:buClr>
                <a:schemeClr val="accent1"/>
              </a:buClr>
              <a:buSzPts val="2000"/>
              <a:buFont typeface="Oswald"/>
              <a:buNone/>
              <a:defRPr sz="2000" b="1" i="0" u="none" strike="noStrike" cap="none">
                <a:solidFill>
                  <a:schemeClr val="accent1"/>
                </a:solidFill>
                <a:latin typeface="Oswald"/>
                <a:ea typeface="Oswald"/>
                <a:cs typeface="Oswald"/>
                <a:sym typeface="Oswald"/>
              </a:defRPr>
            </a:lvl3pPr>
            <a:lvl4pPr marR="0" lvl="3" algn="ctr" rtl="0">
              <a:lnSpc>
                <a:spcPct val="100000"/>
              </a:lnSpc>
              <a:spcBef>
                <a:spcPts val="0"/>
              </a:spcBef>
              <a:spcAft>
                <a:spcPts val="0"/>
              </a:spcAft>
              <a:buClr>
                <a:schemeClr val="accent1"/>
              </a:buClr>
              <a:buSzPts val="2000"/>
              <a:buFont typeface="Oswald"/>
              <a:buNone/>
              <a:defRPr sz="2000" b="1" i="0" u="none" strike="noStrike" cap="none">
                <a:solidFill>
                  <a:schemeClr val="accent1"/>
                </a:solidFill>
                <a:latin typeface="Oswald"/>
                <a:ea typeface="Oswald"/>
                <a:cs typeface="Oswald"/>
                <a:sym typeface="Oswald"/>
              </a:defRPr>
            </a:lvl4pPr>
            <a:lvl5pPr marR="0" lvl="4" algn="ctr" rtl="0">
              <a:lnSpc>
                <a:spcPct val="100000"/>
              </a:lnSpc>
              <a:spcBef>
                <a:spcPts val="0"/>
              </a:spcBef>
              <a:spcAft>
                <a:spcPts val="0"/>
              </a:spcAft>
              <a:buClr>
                <a:schemeClr val="accent1"/>
              </a:buClr>
              <a:buSzPts val="2000"/>
              <a:buFont typeface="Oswald"/>
              <a:buNone/>
              <a:defRPr sz="2000" b="1" i="0" u="none" strike="noStrike" cap="none">
                <a:solidFill>
                  <a:schemeClr val="accent1"/>
                </a:solidFill>
                <a:latin typeface="Oswald"/>
                <a:ea typeface="Oswald"/>
                <a:cs typeface="Oswald"/>
                <a:sym typeface="Oswald"/>
              </a:defRPr>
            </a:lvl5pPr>
            <a:lvl6pPr marR="0" lvl="5" algn="ctr" rtl="0">
              <a:lnSpc>
                <a:spcPct val="100000"/>
              </a:lnSpc>
              <a:spcBef>
                <a:spcPts val="0"/>
              </a:spcBef>
              <a:spcAft>
                <a:spcPts val="0"/>
              </a:spcAft>
              <a:buClr>
                <a:schemeClr val="accent1"/>
              </a:buClr>
              <a:buSzPts val="2000"/>
              <a:buFont typeface="Oswald"/>
              <a:buNone/>
              <a:defRPr sz="2000" b="1" i="0" u="none" strike="noStrike" cap="none">
                <a:solidFill>
                  <a:schemeClr val="accent1"/>
                </a:solidFill>
                <a:latin typeface="Oswald"/>
                <a:ea typeface="Oswald"/>
                <a:cs typeface="Oswald"/>
                <a:sym typeface="Oswald"/>
              </a:defRPr>
            </a:lvl6pPr>
            <a:lvl7pPr marR="0" lvl="6" algn="ctr" rtl="0">
              <a:lnSpc>
                <a:spcPct val="100000"/>
              </a:lnSpc>
              <a:spcBef>
                <a:spcPts val="0"/>
              </a:spcBef>
              <a:spcAft>
                <a:spcPts val="0"/>
              </a:spcAft>
              <a:buClr>
                <a:schemeClr val="accent1"/>
              </a:buClr>
              <a:buSzPts val="2000"/>
              <a:buFont typeface="Oswald"/>
              <a:buNone/>
              <a:defRPr sz="2000" b="1" i="0" u="none" strike="noStrike" cap="none">
                <a:solidFill>
                  <a:schemeClr val="accent1"/>
                </a:solidFill>
                <a:latin typeface="Oswald"/>
                <a:ea typeface="Oswald"/>
                <a:cs typeface="Oswald"/>
                <a:sym typeface="Oswald"/>
              </a:defRPr>
            </a:lvl7pPr>
            <a:lvl8pPr marR="0" lvl="7" algn="ctr" rtl="0">
              <a:lnSpc>
                <a:spcPct val="100000"/>
              </a:lnSpc>
              <a:spcBef>
                <a:spcPts val="0"/>
              </a:spcBef>
              <a:spcAft>
                <a:spcPts val="0"/>
              </a:spcAft>
              <a:buClr>
                <a:schemeClr val="accent1"/>
              </a:buClr>
              <a:buSzPts val="2000"/>
              <a:buFont typeface="Oswald"/>
              <a:buNone/>
              <a:defRPr sz="2000" b="1" i="0" u="none" strike="noStrike" cap="none">
                <a:solidFill>
                  <a:schemeClr val="accent1"/>
                </a:solidFill>
                <a:latin typeface="Oswald"/>
                <a:ea typeface="Oswald"/>
                <a:cs typeface="Oswald"/>
                <a:sym typeface="Oswald"/>
              </a:defRPr>
            </a:lvl8pPr>
            <a:lvl9pPr marR="0" lvl="8" algn="ctr" rtl="0">
              <a:lnSpc>
                <a:spcPct val="100000"/>
              </a:lnSpc>
              <a:spcBef>
                <a:spcPts val="0"/>
              </a:spcBef>
              <a:spcAft>
                <a:spcPts val="0"/>
              </a:spcAft>
              <a:buClr>
                <a:schemeClr val="accent1"/>
              </a:buClr>
              <a:buSzPts val="2000"/>
              <a:buFont typeface="Oswald"/>
              <a:buNone/>
              <a:defRPr sz="2000" b="1" i="0" u="none" strike="noStrike" cap="none">
                <a:solidFill>
                  <a:schemeClr val="accent1"/>
                </a:solidFill>
                <a:latin typeface="Oswald"/>
                <a:ea typeface="Oswald"/>
                <a:cs typeface="Oswald"/>
                <a:sym typeface="Oswald"/>
              </a:defRPr>
            </a:lvl9pPr>
          </a:lstStyle>
          <a:p>
            <a:r>
              <a:rPr lang="en-US" sz="1400" dirty="0"/>
              <a:t>n</a:t>
            </a:r>
            <a:r>
              <a:rPr lang="en-IN" sz="1400" dirty="0" err="1"/>
              <a:t>ormalized_stock</a:t>
            </a:r>
            <a:endParaRPr lang="en-IN" sz="14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98"/>
        <p:cNvGrpSpPr/>
        <p:nvPr/>
      </p:nvGrpSpPr>
      <p:grpSpPr>
        <a:xfrm>
          <a:off x="0" y="0"/>
          <a:ext cx="0" cy="0"/>
          <a:chOff x="0" y="0"/>
          <a:chExt cx="0" cy="0"/>
        </a:xfrm>
      </p:grpSpPr>
      <p:sp>
        <p:nvSpPr>
          <p:cNvPr id="499" name="Google Shape;499;p18"/>
          <p:cNvSpPr txBox="1">
            <a:spLocks noGrp="1"/>
          </p:cNvSpPr>
          <p:nvPr>
            <p:ph type="title"/>
          </p:nvPr>
        </p:nvSpPr>
        <p:spPr>
          <a:xfrm>
            <a:off x="955601" y="152116"/>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CORRELTION </a:t>
            </a:r>
            <a:r>
              <a:rPr lang="en" dirty="0">
                <a:solidFill>
                  <a:schemeClr val="accent2"/>
                </a:solidFill>
              </a:rPr>
              <a:t>CALCULATION</a:t>
            </a:r>
            <a:endParaRPr dirty="0">
              <a:solidFill>
                <a:schemeClr val="accent2"/>
              </a:solidFill>
            </a:endParaRPr>
          </a:p>
        </p:txBody>
      </p:sp>
      <p:sp>
        <p:nvSpPr>
          <p:cNvPr id="500" name="Google Shape;500;p18"/>
          <p:cNvSpPr txBox="1">
            <a:spLocks noGrp="1"/>
          </p:cNvSpPr>
          <p:nvPr>
            <p:ph type="body" idx="1"/>
          </p:nvPr>
        </p:nvSpPr>
        <p:spPr>
          <a:xfrm>
            <a:off x="793897" y="867916"/>
            <a:ext cx="7534939" cy="3356754"/>
          </a:xfrm>
          <a:prstGeom prst="rect">
            <a:avLst/>
          </a:prstGeom>
        </p:spPr>
        <p:txBody>
          <a:bodyPr spcFirstLastPara="1" wrap="square" lIns="91425" tIns="91425" rIns="91425" bIns="91425" anchor="t" anchorCtr="0">
            <a:noAutofit/>
          </a:bodyPr>
          <a:lstStyle/>
          <a:p>
            <a:r>
              <a:rPr lang="en-IN" sz="1600" dirty="0">
                <a:latin typeface="Times New Roman" panose="02020603050405020304" pitchFamily="18" charset="0"/>
                <a:cs typeface="Times New Roman" panose="02020603050405020304" pitchFamily="18" charset="0"/>
              </a:rPr>
              <a:t>Used to measure how strong a relationship is between two variables.</a:t>
            </a:r>
          </a:p>
          <a:p>
            <a:pPr marL="101600" lvl="0" indent="0" algn="l" rtl="0">
              <a:spcBef>
                <a:spcPts val="600"/>
              </a:spcBef>
              <a:spcAft>
                <a:spcPts val="0"/>
              </a:spcAft>
              <a:buSzPts val="2000"/>
              <a:buNone/>
            </a:pPr>
            <a:r>
              <a:rPr lang="en-US" sz="1600" dirty="0"/>
              <a:t>   </a:t>
            </a:r>
          </a:p>
          <a:p>
            <a:pPr marL="101600" lvl="0" indent="0" algn="l" rtl="0">
              <a:spcBef>
                <a:spcPts val="600"/>
              </a:spcBef>
              <a:spcAft>
                <a:spcPts val="0"/>
              </a:spcAft>
              <a:buSzPts val="2000"/>
              <a:buNone/>
            </a:pPr>
            <a:r>
              <a:rPr lang="en-US" sz="1600" dirty="0"/>
              <a:t>                                                                                        </a:t>
            </a:r>
            <a:endParaRPr lang="en-IN" sz="1600" dirty="0"/>
          </a:p>
          <a:p>
            <a:pPr marL="101600" lvl="0" indent="0" algn="l" rtl="0">
              <a:spcBef>
                <a:spcPts val="600"/>
              </a:spcBef>
              <a:spcAft>
                <a:spcPts val="0"/>
              </a:spcAft>
              <a:buSzPts val="2000"/>
              <a:buNone/>
            </a:pPr>
            <a:endParaRPr lang="en-IN" sz="1600" dirty="0"/>
          </a:p>
          <a:p>
            <a:pPr marL="101600" lvl="0" indent="0" algn="l" rtl="0">
              <a:spcBef>
                <a:spcPts val="600"/>
              </a:spcBef>
              <a:spcAft>
                <a:spcPts val="0"/>
              </a:spcAft>
              <a:buSzPts val="2000"/>
              <a:buNone/>
            </a:pPr>
            <a:endParaRPr sz="1600" dirty="0"/>
          </a:p>
          <a:p>
            <a:r>
              <a:rPr lang="en-IN" sz="1600" dirty="0">
                <a:latin typeface="Times New Roman" panose="02020603050405020304" pitchFamily="18" charset="0"/>
                <a:cs typeface="Times New Roman" panose="02020603050405020304" pitchFamily="18" charset="0"/>
              </a:rPr>
              <a:t>Correlation,</a:t>
            </a:r>
            <a:r>
              <a:rPr lang="en-IN" sz="1600" b="1" dirty="0">
                <a:latin typeface="Times New Roman" panose="02020603050405020304" pitchFamily="18" charset="0"/>
                <a:cs typeface="Times New Roman" panose="02020603050405020304" pitchFamily="18" charset="0"/>
              </a:rPr>
              <a:t> r </a:t>
            </a:r>
            <a:r>
              <a:rPr lang="en-IN" sz="1600" dirty="0">
                <a:latin typeface="Times New Roman" panose="02020603050405020304" pitchFamily="18" charset="0"/>
                <a:cs typeface="Times New Roman" panose="02020603050405020304" pitchFamily="18" charset="0"/>
              </a:rPr>
              <a:t>is a digit between</a:t>
            </a:r>
            <a:r>
              <a:rPr lang="en-IN" sz="1600" b="1" dirty="0">
                <a:latin typeface="Times New Roman" panose="02020603050405020304" pitchFamily="18" charset="0"/>
                <a:cs typeface="Times New Roman" panose="02020603050405020304" pitchFamily="18" charset="0"/>
              </a:rPr>
              <a:t> -1 </a:t>
            </a:r>
            <a:r>
              <a:rPr lang="en-IN" sz="1600" dirty="0">
                <a:latin typeface="Times New Roman" panose="02020603050405020304" pitchFamily="18" charset="0"/>
                <a:cs typeface="Times New Roman" panose="02020603050405020304" pitchFamily="18" charset="0"/>
              </a:rPr>
              <a:t>and </a:t>
            </a:r>
            <a:r>
              <a:rPr lang="en-IN" sz="1600" b="1" dirty="0">
                <a:latin typeface="Times New Roman" panose="02020603050405020304" pitchFamily="18" charset="0"/>
                <a:cs typeface="Times New Roman" panose="02020603050405020304" pitchFamily="18" charset="0"/>
              </a:rPr>
              <a:t>+1.</a:t>
            </a:r>
          </a:p>
          <a:p>
            <a:r>
              <a:rPr lang="en-IN" sz="1600" b="1" dirty="0">
                <a:latin typeface="Times New Roman" panose="02020603050405020304" pitchFamily="18" charset="0"/>
                <a:cs typeface="Times New Roman" panose="02020603050405020304" pitchFamily="18" charset="0"/>
              </a:rPr>
              <a:t>r &gt; 0         </a:t>
            </a:r>
            <a:r>
              <a:rPr lang="en-IN" sz="1600" dirty="0">
                <a:latin typeface="Times New Roman" panose="02020603050405020304" pitchFamily="18" charset="0"/>
                <a:cs typeface="Times New Roman" panose="02020603050405020304" pitchFamily="18" charset="0"/>
              </a:rPr>
              <a:t>Positive Correlation</a:t>
            </a:r>
          </a:p>
          <a:p>
            <a:r>
              <a:rPr lang="en-IN" sz="1600" b="1" dirty="0">
                <a:latin typeface="Times New Roman" panose="02020603050405020304" pitchFamily="18" charset="0"/>
                <a:cs typeface="Times New Roman" panose="02020603050405020304" pitchFamily="18" charset="0"/>
              </a:rPr>
              <a:t>r = 0</a:t>
            </a:r>
            <a:r>
              <a:rPr lang="en-IN" sz="1600" dirty="0">
                <a:latin typeface="Times New Roman" panose="02020603050405020304" pitchFamily="18" charset="0"/>
                <a:cs typeface="Times New Roman" panose="02020603050405020304" pitchFamily="18" charset="0"/>
              </a:rPr>
              <a:t>         No Correlation</a:t>
            </a:r>
          </a:p>
          <a:p>
            <a:r>
              <a:rPr lang="en-IN" sz="1600" b="1" dirty="0">
                <a:latin typeface="Times New Roman" panose="02020603050405020304" pitchFamily="18" charset="0"/>
                <a:cs typeface="Times New Roman" panose="02020603050405020304" pitchFamily="18" charset="0"/>
              </a:rPr>
              <a:t>r &lt; 1</a:t>
            </a:r>
            <a:r>
              <a:rPr lang="en-IN" sz="1600" dirty="0">
                <a:latin typeface="Times New Roman" panose="02020603050405020304" pitchFamily="18" charset="0"/>
                <a:cs typeface="Times New Roman" panose="02020603050405020304" pitchFamily="18" charset="0"/>
              </a:rPr>
              <a:t>         Negative Correlation</a:t>
            </a:r>
            <a:endParaRPr sz="1600" dirty="0"/>
          </a:p>
        </p:txBody>
      </p:sp>
      <p:sp>
        <p:nvSpPr>
          <p:cNvPr id="501" name="Google Shape;501;p18"/>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9</a:t>
            </a:fld>
            <a:endParaRPr/>
          </a:p>
        </p:txBody>
      </p:sp>
      <p:pic>
        <p:nvPicPr>
          <p:cNvPr id="5" name="Picture 4">
            <a:extLst>
              <a:ext uri="{FF2B5EF4-FFF2-40B4-BE49-F238E27FC236}">
                <a16:creationId xmlns:a16="http://schemas.microsoft.com/office/drawing/2014/main" id="{C6B2D330-490E-4D9D-9C35-B6D7D8A967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1348" y="1314442"/>
            <a:ext cx="3088710" cy="1067252"/>
          </a:xfrm>
          <a:prstGeom prst="rect">
            <a:avLst/>
          </a:prstGeom>
        </p:spPr>
      </p:pic>
      <p:sp>
        <p:nvSpPr>
          <p:cNvPr id="6" name="Arrow: Right 5">
            <a:extLst>
              <a:ext uri="{FF2B5EF4-FFF2-40B4-BE49-F238E27FC236}">
                <a16:creationId xmlns:a16="http://schemas.microsoft.com/office/drawing/2014/main" id="{AD81420E-4271-4DC5-A0C2-691B895A8FAD}"/>
              </a:ext>
            </a:extLst>
          </p:cNvPr>
          <p:cNvSpPr/>
          <p:nvPr/>
        </p:nvSpPr>
        <p:spPr>
          <a:xfrm>
            <a:off x="1905848" y="3003830"/>
            <a:ext cx="197709" cy="226130"/>
          </a:xfrm>
          <a:prstGeom prst="rightArrow">
            <a:avLst/>
          </a:prstGeom>
          <a:solidFill>
            <a:srgbClr val="44DBF8"/>
          </a:solidFill>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7" name="Arrow: Right 6">
            <a:extLst>
              <a:ext uri="{FF2B5EF4-FFF2-40B4-BE49-F238E27FC236}">
                <a16:creationId xmlns:a16="http://schemas.microsoft.com/office/drawing/2014/main" id="{F98BBDDE-FC93-484C-98DA-3D8135F3C3F1}"/>
              </a:ext>
            </a:extLst>
          </p:cNvPr>
          <p:cNvSpPr/>
          <p:nvPr/>
        </p:nvSpPr>
        <p:spPr>
          <a:xfrm>
            <a:off x="1905847" y="3280277"/>
            <a:ext cx="197709" cy="226130"/>
          </a:xfrm>
          <a:prstGeom prst="rightArrow">
            <a:avLst/>
          </a:prstGeom>
          <a:solidFill>
            <a:srgbClr val="44DBF8"/>
          </a:solidFill>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8" name="Arrow: Right 7">
            <a:extLst>
              <a:ext uri="{FF2B5EF4-FFF2-40B4-BE49-F238E27FC236}">
                <a16:creationId xmlns:a16="http://schemas.microsoft.com/office/drawing/2014/main" id="{880D6037-D02F-468F-8309-465207DD5295}"/>
              </a:ext>
            </a:extLst>
          </p:cNvPr>
          <p:cNvSpPr/>
          <p:nvPr/>
        </p:nvSpPr>
        <p:spPr>
          <a:xfrm>
            <a:off x="1897450" y="3556724"/>
            <a:ext cx="197709" cy="226130"/>
          </a:xfrm>
          <a:prstGeom prst="rightArrow">
            <a:avLst/>
          </a:prstGeom>
          <a:solidFill>
            <a:srgbClr val="44DBF8"/>
          </a:solidFill>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pic>
        <p:nvPicPr>
          <p:cNvPr id="3" name="Picture 2">
            <a:extLst>
              <a:ext uri="{FF2B5EF4-FFF2-40B4-BE49-F238E27FC236}">
                <a16:creationId xmlns:a16="http://schemas.microsoft.com/office/drawing/2014/main" id="{BDC865CE-0F09-43DB-B3BE-EF633F911663}"/>
              </a:ext>
            </a:extLst>
          </p:cNvPr>
          <p:cNvPicPr>
            <a:picLocks noChangeAspect="1"/>
          </p:cNvPicPr>
          <p:nvPr/>
        </p:nvPicPr>
        <p:blipFill>
          <a:blip r:embed="rId4"/>
          <a:stretch>
            <a:fillRect/>
          </a:stretch>
        </p:blipFill>
        <p:spPr>
          <a:xfrm>
            <a:off x="4915797" y="1504928"/>
            <a:ext cx="3991969" cy="2082730"/>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theme/theme1.xml><?xml version="1.0" encoding="utf-8"?>
<a:theme xmlns:a="http://schemas.openxmlformats.org/drawingml/2006/main" name="Quince template">
  <a:themeElements>
    <a:clrScheme name="Custom 347">
      <a:dk1>
        <a:srgbClr val="28324A"/>
      </a:dk1>
      <a:lt1>
        <a:srgbClr val="FFFFFF"/>
      </a:lt1>
      <a:dk2>
        <a:srgbClr val="707685"/>
      </a:dk2>
      <a:lt2>
        <a:srgbClr val="E5E5E5"/>
      </a:lt2>
      <a:accent1>
        <a:srgbClr val="00CEF6"/>
      </a:accent1>
      <a:accent2>
        <a:srgbClr val="3C78D8"/>
      </a:accent2>
      <a:accent3>
        <a:srgbClr val="00A7C8"/>
      </a:accent3>
      <a:accent4>
        <a:srgbClr val="8EC400"/>
      </a:accent4>
      <a:accent5>
        <a:srgbClr val="AFF000"/>
      </a:accent5>
      <a:accent6>
        <a:srgbClr val="7F7F7F"/>
      </a:accent6>
      <a:hlink>
        <a:srgbClr val="28324A"/>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723</TotalTime>
  <Words>1639</Words>
  <Application>Microsoft Office PowerPoint</Application>
  <PresentationFormat>On-screen Show (16:9)</PresentationFormat>
  <Paragraphs>199</Paragraphs>
  <Slides>33</Slides>
  <Notes>24</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33</vt:i4>
      </vt:variant>
    </vt:vector>
  </HeadingPairs>
  <TitlesOfParts>
    <vt:vector size="46" baseType="lpstr">
      <vt:lpstr>Times New Roman</vt:lpstr>
      <vt:lpstr>Source Sans Pro</vt:lpstr>
      <vt:lpstr>Lato</vt:lpstr>
      <vt:lpstr>Arial</vt:lpstr>
      <vt:lpstr>Arial</vt:lpstr>
      <vt:lpstr>Wingdings</vt:lpstr>
      <vt:lpstr>Oswald</vt:lpstr>
      <vt:lpstr>Montserrat</vt:lpstr>
      <vt:lpstr>Calibri</vt:lpstr>
      <vt:lpstr>IBM Plex Sans</vt:lpstr>
      <vt:lpstr>urw-din</vt:lpstr>
      <vt:lpstr>Roboto</vt:lpstr>
      <vt:lpstr>Quince template</vt:lpstr>
      <vt:lpstr>18CSA392</vt:lpstr>
      <vt:lpstr>GUIDE  </vt:lpstr>
      <vt:lpstr>ABSTRACT OF THE PROJECT</vt:lpstr>
      <vt:lpstr>PROJECT SCOPE</vt:lpstr>
      <vt:lpstr>ARCHITECTURE</vt:lpstr>
      <vt:lpstr>PowerPoint Presentation</vt:lpstr>
      <vt:lpstr>DATA COLLECTION</vt:lpstr>
      <vt:lpstr>NORMALIZATION</vt:lpstr>
      <vt:lpstr>CORRELTION CALCULATION</vt:lpstr>
      <vt:lpstr>PowerPoint Presentation</vt:lpstr>
      <vt:lpstr>MAKING FLUCTUATION TIME SERIES</vt:lpstr>
      <vt:lpstr>FINDING FREQUENT PATTERNS</vt:lpstr>
      <vt:lpstr>STEPS FOR APRIORI ALGORITHM</vt:lpstr>
      <vt:lpstr>  </vt:lpstr>
      <vt:lpstr>CONSTRUCTION OF CORRELATED AND APRIORI NETWORK</vt:lpstr>
      <vt:lpstr>PowerPoint Presentation</vt:lpstr>
      <vt:lpstr>PowerPoint Presentation</vt:lpstr>
      <vt:lpstr>CENTRALITY MEASURES</vt:lpstr>
      <vt:lpstr>1. DEGREE CENTRALITY</vt:lpstr>
      <vt:lpstr>2. CLOSENESS CENTRALITY</vt:lpstr>
      <vt:lpstr>3. BETWEENESS CENTRALITY</vt:lpstr>
      <vt:lpstr>4. EIGENVECTOR CENTRALITY</vt:lpstr>
      <vt:lpstr>PowerPoint Presentation</vt:lpstr>
      <vt:lpstr>STOCK PREDICTION</vt:lpstr>
      <vt:lpstr>LSTM (LONG SHORT-TERM MEMORY)</vt:lpstr>
      <vt:lpstr>STEPS IN LSTM</vt:lpstr>
      <vt:lpstr>RESULT</vt:lpstr>
      <vt:lpstr>RESULT</vt:lpstr>
      <vt:lpstr>CODE DEMO</vt:lpstr>
      <vt:lpstr>NSE INDIA ANALYSIS A WEB APPLICATION</vt:lpstr>
      <vt:lpstr>STREAMLIT</vt:lpstr>
      <vt:lpstr>PowerPoint Presentation</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IS YOUR PRESENTATION TITLE</dc:title>
  <dc:creator>Achu Pushpan</dc:creator>
  <cp:lastModifiedBy>Achu Pushpan</cp:lastModifiedBy>
  <cp:revision>8</cp:revision>
  <dcterms:modified xsi:type="dcterms:W3CDTF">2022-01-03T22:20:08Z</dcterms:modified>
</cp:coreProperties>
</file>